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08E36-F8D8-4CF0-A6E4-CE5F61F33CE5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81E2-81AC-4514-88D9-48F046210C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08E36-F8D8-4CF0-A6E4-CE5F61F33CE5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81E2-81AC-4514-88D9-48F046210C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08E36-F8D8-4CF0-A6E4-CE5F61F33CE5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81E2-81AC-4514-88D9-48F046210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08E36-F8D8-4CF0-A6E4-CE5F61F33CE5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81E2-81AC-4514-88D9-48F046210C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08E36-F8D8-4CF0-A6E4-CE5F61F33CE5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81E2-81AC-4514-88D9-48F046210C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08E36-F8D8-4CF0-A6E4-CE5F61F33CE5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81E2-81AC-4514-88D9-48F046210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08E36-F8D8-4CF0-A6E4-CE5F61F33CE5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81E2-81AC-4514-88D9-48F046210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08E36-F8D8-4CF0-A6E4-CE5F61F33CE5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81E2-81AC-4514-88D9-48F046210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08E36-F8D8-4CF0-A6E4-CE5F61F33CE5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81E2-81AC-4514-88D9-48F046210C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08E36-F8D8-4CF0-A6E4-CE5F61F33CE5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81E2-81AC-4514-88D9-48F046210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308E36-F8D8-4CF0-A6E4-CE5F61F33CE5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081E2-81AC-4514-88D9-48F046210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308E36-F8D8-4CF0-A6E4-CE5F61F33CE5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1A081E2-81AC-4514-88D9-48F046210C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6.wmf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9.wmf"/><Relationship Id="rId4" Type="http://schemas.openxmlformats.org/officeDocument/2006/relationships/oleObject" Target="../embeddings/oleObject4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0987295"/>
              </p:ext>
            </p:extLst>
          </p:nvPr>
        </p:nvGraphicFramePr>
        <p:xfrm>
          <a:off x="1976438" y="261938"/>
          <a:ext cx="5534025" cy="6580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Dokument" r:id="rId4" imgW="5862647" imgH="6975246" progId="Word.Document.12">
                  <p:embed/>
                </p:oleObj>
              </mc:Choice>
              <mc:Fallback>
                <p:oleObj name="Dokument" r:id="rId4" imgW="5862647" imgH="6975246" progId="Word.Document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6438" y="261938"/>
                        <a:ext cx="5534025" cy="65801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087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0"/>
            <a:ext cx="591918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PROCENTA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1586150"/>
            <a:ext cx="748955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B0F0"/>
                </a:solidFill>
              </a:rPr>
              <a:t>Užití trojčlenky </a:t>
            </a:r>
          </a:p>
          <a:p>
            <a:r>
              <a:rPr lang="cs-CZ" sz="6000" dirty="0" smtClean="0">
                <a:solidFill>
                  <a:srgbClr val="00B0F0"/>
                </a:solidFill>
              </a:rPr>
              <a:t>v procentovém počtu</a:t>
            </a:r>
          </a:p>
          <a:p>
            <a:endParaRPr lang="cs-CZ" sz="6000" dirty="0" smtClean="0">
              <a:solidFill>
                <a:srgbClr val="00B0F0"/>
              </a:solidFill>
            </a:endParaRPr>
          </a:p>
        </p:txBody>
      </p:sp>
      <p:pic>
        <p:nvPicPr>
          <p:cNvPr id="3074" name="Picture 2" descr="C:\Users\jana.volechova\AppData\Local\Microsoft\Windows\Temporary Internet Files\Content.IE5\3Z0SG0DU\MC9002158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77071"/>
            <a:ext cx="2448717" cy="298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.volechova\AppData\Local\Microsoft\Windows\Temporary Internet Files\Content.IE5\3Z0SG0DU\MP9001852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55459"/>
            <a:ext cx="2699792" cy="182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.volechova\AppData\Local\Microsoft\Windows\Temporary Internet Files\Content.IE5\3Z0SG0DU\MP9001852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647006"/>
            <a:ext cx="5335371" cy="3280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713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116632"/>
            <a:ext cx="59602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Matematická rozcvička</a:t>
            </a:r>
            <a:endParaRPr lang="cs-CZ" sz="4400" dirty="0"/>
          </a:p>
        </p:txBody>
      </p:sp>
      <p:pic>
        <p:nvPicPr>
          <p:cNvPr id="14338" name="Picture 2" descr="C:\Users\Volechovi\AppData\Local\Microsoft\Windows\Temporary Internet Files\Content.IE5\XR57HZ44\MC900438000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467401">
            <a:off x="6839513" y="4909949"/>
            <a:ext cx="1863725" cy="1270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0" y="886599"/>
            <a:ext cx="61672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Vypočítej počet procent: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8509" y="2209126"/>
            <a:ext cx="4075155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200 % z 50 kg </a:t>
            </a:r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smtClean="0"/>
              <a:t>150 % z 0,8 cm </a:t>
            </a:r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smtClean="0"/>
              <a:t>120% z 1 000 km </a:t>
            </a:r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smtClean="0"/>
              <a:t>110 % z 200 l </a:t>
            </a:r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smtClean="0"/>
              <a:t>300 % z 0,5 t  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2209126"/>
            <a:ext cx="2677336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= 100 kg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= 1,2 cm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= 1 200 km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= 220 l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= 1,5 t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895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305" y="188640"/>
            <a:ext cx="20056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Úloha 1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305" y="1052736"/>
            <a:ext cx="8824852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 závodě měli vyrobit za rok 4 500 </a:t>
            </a:r>
          </a:p>
          <a:p>
            <a:r>
              <a:rPr lang="cs-CZ" sz="4000" dirty="0"/>
              <a:t>c</a:t>
            </a:r>
            <a:r>
              <a:rPr lang="cs-CZ" sz="4000" dirty="0" smtClean="0"/>
              <a:t>hladniček. Vyrobili jich 4 875. Kolik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rocent z původně předpokládaného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očtu chladniček činil skutečný počet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yrobených chladniček?</a:t>
            </a:r>
            <a:endParaRPr lang="cs-CZ" sz="4000" dirty="0"/>
          </a:p>
        </p:txBody>
      </p:sp>
      <p:pic>
        <p:nvPicPr>
          <p:cNvPr id="2050" name="Picture 2" descr="C:\Users\jana.volechova\AppData\Local\Microsoft\Windows\Temporary Internet Files\Content.IE5\LTZ6V4VW\MC9003324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817" y="3717032"/>
            <a:ext cx="215111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818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Volechovi\AppData\Local\Microsoft\Windows\Temporary Internet Files\Content.IE5\XR57HZ44\MC900438000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043519">
            <a:off x="7084495" y="3481917"/>
            <a:ext cx="1863725" cy="1270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5266" y="260648"/>
            <a:ext cx="20313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Řešení: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6455" y="995802"/>
            <a:ext cx="863803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lán 4 500 chladniček………….100 %</a:t>
            </a:r>
          </a:p>
          <a:p>
            <a:r>
              <a:rPr lang="cs-CZ" sz="4000" u="sng" dirty="0"/>
              <a:t>v</a:t>
            </a:r>
            <a:r>
              <a:rPr lang="cs-CZ" sz="4000" u="sng" dirty="0" smtClean="0"/>
              <a:t>yrobili 4 875 chladniček………..x %</a:t>
            </a:r>
          </a:p>
          <a:p>
            <a:endParaRPr lang="cs-CZ" sz="4000" dirty="0" smtClean="0"/>
          </a:p>
          <a:p>
            <a:r>
              <a:rPr lang="cs-CZ" sz="4000" dirty="0"/>
              <a:t>x</a:t>
            </a:r>
            <a:r>
              <a:rPr lang="cs-CZ" sz="4000" dirty="0" smtClean="0"/>
              <a:t> = 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8489966" y="1196752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51520" y="1196752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86833120"/>
              </p:ext>
            </p:extLst>
          </p:nvPr>
        </p:nvGraphicFramePr>
        <p:xfrm>
          <a:off x="1261714" y="2708920"/>
          <a:ext cx="6767513" cy="966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Rovnice" r:id="rId4" imgW="2755800" imgH="393480" progId="Equation.3">
                  <p:embed/>
                </p:oleObj>
              </mc:Choice>
              <mc:Fallback>
                <p:oleObj name="Rovnice" r:id="rId4" imgW="27558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261714" y="2708920"/>
                        <a:ext cx="6767513" cy="9667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97925" y="5301208"/>
            <a:ext cx="83920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Skutečný počet procent vyrobených</a:t>
            </a:r>
          </a:p>
          <a:p>
            <a:r>
              <a:rPr lang="cs-CZ" sz="4000" dirty="0"/>
              <a:t>c</a:t>
            </a:r>
            <a:r>
              <a:rPr lang="cs-CZ" sz="4000" dirty="0" smtClean="0"/>
              <a:t>hladniček je přibližně 108 %.</a:t>
            </a:r>
            <a:endParaRPr lang="cs-CZ" sz="4000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64890096"/>
              </p:ext>
            </p:extLst>
          </p:nvPr>
        </p:nvGraphicFramePr>
        <p:xfrm>
          <a:off x="6804248" y="2924944"/>
          <a:ext cx="288032" cy="230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Rovnice" r:id="rId6" imgW="75960" imgH="75960" progId="Equation.3">
                  <p:embed/>
                </p:oleObj>
              </mc:Choice>
              <mc:Fallback>
                <p:oleObj name="Rovnice" r:id="rId6" imgW="75960" imgH="75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6804248" y="2924944"/>
                        <a:ext cx="288032" cy="230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51134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536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ana.volechova\AppData\Local\Microsoft\Windows\Temporary Internet Files\Content.IE5\9VD3VGRK\MP9004075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77072"/>
            <a:ext cx="4477884" cy="264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50721"/>
            <a:ext cx="20056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Úloha 2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795" y="932857"/>
            <a:ext cx="8976881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 České republice je celkem</a:t>
            </a:r>
          </a:p>
          <a:p>
            <a:r>
              <a:rPr lang="cs-CZ" sz="3600" dirty="0" smtClean="0"/>
              <a:t>2 329 272 ha lesní půdy. </a:t>
            </a:r>
            <a:r>
              <a:rPr lang="cs-CZ" sz="4000" dirty="0" smtClean="0"/>
              <a:t>Z toho na Čechy</a:t>
            </a:r>
          </a:p>
          <a:p>
            <a:r>
              <a:rPr lang="cs-CZ" sz="4000" dirty="0" smtClean="0"/>
              <a:t>p</a:t>
            </a:r>
            <a:r>
              <a:rPr lang="cs-CZ" sz="4000" dirty="0"/>
              <a:t>ř</a:t>
            </a:r>
            <a:r>
              <a:rPr lang="cs-CZ" sz="4000" dirty="0" smtClean="0"/>
              <a:t>ipadá 1 540 005 ha, na Moravu</a:t>
            </a:r>
          </a:p>
          <a:p>
            <a:r>
              <a:rPr lang="cs-CZ" sz="4000" dirty="0" smtClean="0"/>
              <a:t>a Slezsko zbytek. Vypočítej, kolik 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rocent lesní půdy připadá na Moravu </a:t>
            </a:r>
          </a:p>
          <a:p>
            <a:r>
              <a:rPr lang="cs-CZ" sz="4000" dirty="0"/>
              <a:t>a</a:t>
            </a:r>
            <a:r>
              <a:rPr lang="cs-CZ" sz="4000" smtClean="0"/>
              <a:t> </a:t>
            </a:r>
            <a:r>
              <a:rPr lang="cs-CZ" sz="4000" dirty="0" smtClean="0"/>
              <a:t>Slezsko.</a:t>
            </a:r>
          </a:p>
          <a:p>
            <a:endParaRPr lang="cs-CZ" sz="4000" dirty="0" smtClean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92095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Volechovi\AppData\Local\Microsoft\Windows\Temporary Internet Files\Content.IE5\XR57HZ44\MC900438000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382007">
            <a:off x="7283009" y="5317973"/>
            <a:ext cx="1863725" cy="1270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73914" y="188640"/>
            <a:ext cx="2129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Řešení: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3914" y="1080801"/>
            <a:ext cx="826380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c</a:t>
            </a:r>
            <a:r>
              <a:rPr lang="cs-CZ" sz="4000" dirty="0" smtClean="0"/>
              <a:t>elkem 2 329 272 ha</a:t>
            </a:r>
            <a:r>
              <a:rPr lang="cs-CZ" sz="4000" dirty="0" smtClean="0"/>
              <a:t>…………….100 </a:t>
            </a:r>
            <a:r>
              <a:rPr lang="cs-CZ" sz="4000" dirty="0" smtClean="0"/>
              <a:t>%</a:t>
            </a:r>
          </a:p>
          <a:p>
            <a:r>
              <a:rPr lang="cs-CZ" sz="4000" u="sng" dirty="0" smtClean="0"/>
              <a:t>Morava a Slezsko 789 267 </a:t>
            </a:r>
            <a:r>
              <a:rPr lang="cs-CZ" sz="4000" u="sng" dirty="0" smtClean="0"/>
              <a:t>ha…..</a:t>
            </a:r>
            <a:r>
              <a:rPr lang="cs-CZ" sz="4000" u="sng" dirty="0" smtClean="0"/>
              <a:t>x %</a:t>
            </a:r>
            <a:endParaRPr lang="cs-CZ" sz="4000" u="sng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8388424" y="1196752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51520" y="1196752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83009958"/>
              </p:ext>
            </p:extLst>
          </p:nvPr>
        </p:nvGraphicFramePr>
        <p:xfrm>
          <a:off x="415612" y="2708920"/>
          <a:ext cx="8693812" cy="1017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8" name="Rovnice" r:id="rId4" imgW="3365280" imgH="393480" progId="Equation.3">
                  <p:embed/>
                </p:oleObj>
              </mc:Choice>
              <mc:Fallback>
                <p:oleObj name="Rovnice" r:id="rId4" imgW="3365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15612" y="2708920"/>
                        <a:ext cx="8693812" cy="10170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0682191"/>
              </p:ext>
            </p:extLst>
          </p:nvPr>
        </p:nvGraphicFramePr>
        <p:xfrm>
          <a:off x="7750068" y="2996952"/>
          <a:ext cx="254124" cy="2541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Rovnice" r:id="rId6" imgW="75960" imgH="75960" progId="Equation.3">
                  <p:embed/>
                </p:oleObj>
              </mc:Choice>
              <mc:Fallback>
                <p:oleObj name="Rovnice" r:id="rId6" imgW="75960" imgH="75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750068" y="2996952"/>
                        <a:ext cx="254124" cy="2541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34806" y="3933056"/>
            <a:ext cx="8965916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Na lesní půdu Moravy a Slezska</a:t>
            </a:r>
          </a:p>
          <a:p>
            <a:r>
              <a:rPr lang="cs-CZ" sz="4400" dirty="0"/>
              <a:t>p</a:t>
            </a:r>
            <a:r>
              <a:rPr lang="cs-CZ" sz="4400" dirty="0" smtClean="0"/>
              <a:t>řipadá přibližně 33,9 % z celkové </a:t>
            </a:r>
          </a:p>
          <a:p>
            <a:r>
              <a:rPr lang="cs-CZ" sz="4400" dirty="0"/>
              <a:t>l</a:t>
            </a:r>
            <a:r>
              <a:rPr lang="cs-CZ" sz="4400" dirty="0" smtClean="0"/>
              <a:t>esní plochy </a:t>
            </a:r>
            <a:r>
              <a:rPr lang="cs-CZ" sz="4400" dirty="0" smtClean="0"/>
              <a:t>České </a:t>
            </a:r>
            <a:r>
              <a:rPr lang="cs-CZ" sz="4400" dirty="0" smtClean="0"/>
              <a:t>republiky.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48395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638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460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94</TotalTime>
  <Words>216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Aerodynamika</vt:lpstr>
      <vt:lpstr>Dokument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12</cp:revision>
  <dcterms:created xsi:type="dcterms:W3CDTF">2014-04-24T07:19:22Z</dcterms:created>
  <dcterms:modified xsi:type="dcterms:W3CDTF">2014-04-24T19:15:07Z</dcterms:modified>
</cp:coreProperties>
</file>