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63" r:id="rId2"/>
    <p:sldId id="257" r:id="rId3"/>
    <p:sldId id="258" r:id="rId4"/>
    <p:sldId id="268" r:id="rId5"/>
    <p:sldId id="259" r:id="rId6"/>
    <p:sldId id="270" r:id="rId7"/>
    <p:sldId id="260" r:id="rId8"/>
    <p:sldId id="271" r:id="rId9"/>
    <p:sldId id="261" r:id="rId10"/>
    <p:sldId id="264" r:id="rId11"/>
    <p:sldId id="272" r:id="rId12"/>
    <p:sldId id="273" r:id="rId13"/>
    <p:sldId id="274" r:id="rId14"/>
    <p:sldId id="275" r:id="rId15"/>
    <p:sldId id="276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VY_32_INOVACE_11_Konverzace v Aj 6.ročník_Christmas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34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9FAE32D-57D5-49F2-9BE3-98AD5B51583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833ADC-8043-47AC-8DC4-201AC8826246}" type="presOf" srcId="{D8197B8C-B260-4A16-BDF4-0947B075E274}" destId="{25B08C86-7E15-44DC-BE7F-FFB55DD49D12}" srcOrd="0" destOrd="0" presId="urn:microsoft.com/office/officeart/2005/8/layout/target3"/>
    <dgm:cxn modelId="{96D2407B-2096-48D0-9F77-37C8EDD39FD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3C493A-D777-4049-BA11-4D5CC94876A3}" type="presOf" srcId="{B651F6E3-6281-48DB-9319-2AEAFDAE7572}" destId="{6BB5E863-4638-4E1D-BFDE-399D028AC4ED}" srcOrd="1" destOrd="0" presId="urn:microsoft.com/office/officeart/2005/8/layout/target3"/>
    <dgm:cxn modelId="{07FE5F1B-A493-4F9D-A47D-8D78C1EB52DF}" type="presOf" srcId="{D1D4F407-5343-4D3F-B5B9-D407B03CAEB4}" destId="{D005CE8C-CC26-4C3E-AC11-E15060ECD759}" srcOrd="0" destOrd="0" presId="urn:microsoft.com/office/officeart/2005/8/layout/target3"/>
    <dgm:cxn modelId="{F5FDAEA4-2938-4472-9B1C-F4B22CFFB0EF}" type="presOf" srcId="{4C35D32F-0EAB-4CD7-82EE-45574DC2A586}" destId="{8BEBB6EC-1DAA-4CAC-8A25-BC0FCBD5DBD5}" srcOrd="0" destOrd="0" presId="urn:microsoft.com/office/officeart/2005/8/layout/target3"/>
    <dgm:cxn modelId="{71D3BB69-6AA4-457A-89C7-B8FCFC5E5A00}" type="presOf" srcId="{D1D4F407-5343-4D3F-B5B9-D407B03CAEB4}" destId="{AED2198E-93D5-4001-81B4-73124B309672}" srcOrd="1" destOrd="0" presId="urn:microsoft.com/office/officeart/2005/8/layout/target3"/>
    <dgm:cxn modelId="{5CD3A29C-4721-4951-BFF8-46C576D0F05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B3E15C8-F8F9-45D0-8A5F-DD221420B078}" type="presOf" srcId="{D1B46980-6531-4606-95E6-44980827E919}" destId="{2BE915AB-18AA-4053-B92C-3BFC9ED204BB}" srcOrd="1" destOrd="0" presId="urn:microsoft.com/office/officeart/2005/8/layout/target3"/>
    <dgm:cxn modelId="{437FE261-E29E-4781-B838-9931F5B01E0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3F46966-34DE-4917-BAA5-FD7F877691AC}" type="presOf" srcId="{757F3AB3-0718-4624-B441-E567A8F0AB56}" destId="{333A1088-737F-45CB-B68E-254E46348037}" srcOrd="0" destOrd="0" presId="urn:microsoft.com/office/officeart/2005/8/layout/target3"/>
    <dgm:cxn modelId="{43E68D85-1EAE-4158-9DE1-2FED0690F77D}" type="presParOf" srcId="{333A1088-737F-45CB-B68E-254E46348037}" destId="{F5ABB229-8D3B-4694-996A-96F23CF14429}" srcOrd="0" destOrd="0" presId="urn:microsoft.com/office/officeart/2005/8/layout/target3"/>
    <dgm:cxn modelId="{E02BA843-CF2B-43EE-9852-24A30DFC08E8}" type="presParOf" srcId="{333A1088-737F-45CB-B68E-254E46348037}" destId="{F41139FD-01EE-4571-8B17-4FB00FC51163}" srcOrd="1" destOrd="0" presId="urn:microsoft.com/office/officeart/2005/8/layout/target3"/>
    <dgm:cxn modelId="{918F58D2-8926-495F-8A49-415F6EA1C216}" type="presParOf" srcId="{333A1088-737F-45CB-B68E-254E46348037}" destId="{D005CE8C-CC26-4C3E-AC11-E15060ECD759}" srcOrd="2" destOrd="0" presId="urn:microsoft.com/office/officeart/2005/8/layout/target3"/>
    <dgm:cxn modelId="{93CFE402-5CAB-4B21-B1CF-16BE9E7A7119}" type="presParOf" srcId="{333A1088-737F-45CB-B68E-254E46348037}" destId="{2C702D82-9B77-49B7-9568-BB8EB47C3372}" srcOrd="3" destOrd="0" presId="urn:microsoft.com/office/officeart/2005/8/layout/target3"/>
    <dgm:cxn modelId="{D1560E7D-95B5-43F0-802C-54BDA5E45938}" type="presParOf" srcId="{333A1088-737F-45CB-B68E-254E46348037}" destId="{A52A0455-90FF-4808-ABD0-F02540D31D5A}" srcOrd="4" destOrd="0" presId="urn:microsoft.com/office/officeart/2005/8/layout/target3"/>
    <dgm:cxn modelId="{5CACF107-DC05-4CDE-898D-6C484BEB575F}" type="presParOf" srcId="{333A1088-737F-45CB-B68E-254E46348037}" destId="{6140AFEC-043D-4C43-A2F9-D0F5331DF3A3}" srcOrd="5" destOrd="0" presId="urn:microsoft.com/office/officeart/2005/8/layout/target3"/>
    <dgm:cxn modelId="{7B31A595-A74F-4150-9AF2-87AD9417C1A3}" type="presParOf" srcId="{333A1088-737F-45CB-B68E-254E46348037}" destId="{9358AC05-5D7D-4327-9F80-1AD486AEA664}" srcOrd="6" destOrd="0" presId="urn:microsoft.com/office/officeart/2005/8/layout/target3"/>
    <dgm:cxn modelId="{DAFD4FB7-5107-4357-9F28-79A01BE84392}" type="presParOf" srcId="{333A1088-737F-45CB-B68E-254E46348037}" destId="{313FC574-E1CD-4FB4-B054-0B805CE0447D}" srcOrd="7" destOrd="0" presId="urn:microsoft.com/office/officeart/2005/8/layout/target3"/>
    <dgm:cxn modelId="{BD18F005-0AB9-4715-B6AF-8D536291E3E9}" type="presParOf" srcId="{333A1088-737F-45CB-B68E-254E46348037}" destId="{619D679B-A015-4ECF-8348-D1034C574F40}" srcOrd="8" destOrd="0" presId="urn:microsoft.com/office/officeart/2005/8/layout/target3"/>
    <dgm:cxn modelId="{34DED9ED-D814-49CA-8CBE-2BA1EA378385}" type="presParOf" srcId="{333A1088-737F-45CB-B68E-254E46348037}" destId="{322283A8-4A27-4CDA-BAE3-F381106A9174}" srcOrd="9" destOrd="0" presId="urn:microsoft.com/office/officeart/2005/8/layout/target3"/>
    <dgm:cxn modelId="{78F4CD29-E901-4DDD-A90D-154043B2B515}" type="presParOf" srcId="{333A1088-737F-45CB-B68E-254E46348037}" destId="{FFC9F71D-1B4F-4AD9-A4A6-86ADEFC8AF5C}" srcOrd="10" destOrd="0" presId="urn:microsoft.com/office/officeart/2005/8/layout/target3"/>
    <dgm:cxn modelId="{407AEDDB-6F66-4C85-AD16-C78A5118783E}" type="presParOf" srcId="{333A1088-737F-45CB-B68E-254E46348037}" destId="{25B08C86-7E15-44DC-BE7F-FFB55DD49D12}" srcOrd="11" destOrd="0" presId="urn:microsoft.com/office/officeart/2005/8/layout/target3"/>
    <dgm:cxn modelId="{F745E798-CE01-4107-86D1-A64EADA4A642}" type="presParOf" srcId="{333A1088-737F-45CB-B68E-254E46348037}" destId="{76644BE8-9D7C-4C09-B250-3D10AF48CBB7}" srcOrd="12" destOrd="0" presId="urn:microsoft.com/office/officeart/2005/8/layout/target3"/>
    <dgm:cxn modelId="{4B2C975B-32A4-4240-B71C-5BA5BC958BA6}" type="presParOf" srcId="{333A1088-737F-45CB-B68E-254E46348037}" destId="{EE85B701-7295-41C0-BA7A-34D3756A2AE6}" srcOrd="13" destOrd="0" presId="urn:microsoft.com/office/officeart/2005/8/layout/target3"/>
    <dgm:cxn modelId="{352721C4-AB7C-43A5-80B3-A96F4033D108}" type="presParOf" srcId="{333A1088-737F-45CB-B68E-254E46348037}" destId="{8BEBB6EC-1DAA-4CAC-8A25-BC0FCBD5DBD5}" srcOrd="14" destOrd="0" presId="urn:microsoft.com/office/officeart/2005/8/layout/target3"/>
    <dgm:cxn modelId="{7F34AEFB-B43C-45F8-98F9-4A6D4027AC60}" type="presParOf" srcId="{333A1088-737F-45CB-B68E-254E46348037}" destId="{AED2198E-93D5-4001-81B4-73124B309672}" srcOrd="15" destOrd="0" presId="urn:microsoft.com/office/officeart/2005/8/layout/target3"/>
    <dgm:cxn modelId="{274EDDC4-77D5-4406-8709-F021A3620B75}" type="presParOf" srcId="{333A1088-737F-45CB-B68E-254E46348037}" destId="{2BE915AB-18AA-4053-B92C-3BFC9ED204BB}" srcOrd="16" destOrd="0" presId="urn:microsoft.com/office/officeart/2005/8/layout/target3"/>
    <dgm:cxn modelId="{DD66F0AB-3D1D-4E22-A215-E2E6A406E625}" type="presParOf" srcId="{333A1088-737F-45CB-B68E-254E46348037}" destId="{6BB5E863-4638-4E1D-BFDE-399D028AC4ED}" srcOrd="17" destOrd="0" presId="urn:microsoft.com/office/officeart/2005/8/layout/target3"/>
    <dgm:cxn modelId="{FB5994D6-2AB5-47E7-A43A-C7224A5B166E}" type="presParOf" srcId="{333A1088-737F-45CB-B68E-254E46348037}" destId="{5A5FFA88-C948-4069-8E93-59FA12366E83}" srcOrd="18" destOrd="0" presId="urn:microsoft.com/office/officeart/2005/8/layout/target3"/>
    <dgm:cxn modelId="{3C3DAB94-B087-4A00-B599-10D6952D75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VY_32_INOVACE_11_Konverzace v Aj 6.ročník_Christmas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Téma:Christmas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91603-33A7-4D31-BEA8-E66D791DC62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5BB47-60CA-497A-A01B-A9DF88873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351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575E02-916D-4409-98C3-CBA02404507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10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289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373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373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994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994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37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965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324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5011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9735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9018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652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4499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0008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5BB47-60CA-497A-A01B-A9DF888733E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240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842D9C-1ACF-4F3F-9512-153A6668B4BA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580BE3-B2F8-4506-B0D0-050FCB3F9C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emf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589182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89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29392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Konverzace v AJ, 6. </a:t>
            </a:r>
            <a:r>
              <a:rPr lang="cs-CZ" sz="2800" dirty="0" smtClean="0"/>
              <a:t>ročník</a:t>
            </a:r>
            <a:r>
              <a:rPr lang="cs-CZ" sz="2800" dirty="0"/>
              <a:t> </a:t>
            </a:r>
            <a:r>
              <a:rPr lang="cs-CZ" sz="2800" dirty="0" smtClean="0"/>
              <a:t>- </a:t>
            </a:r>
            <a:r>
              <a:rPr lang="cs-CZ" sz="2800" dirty="0" err="1" smtClean="0"/>
              <a:t>Christmas</a:t>
            </a:r>
            <a:endParaRPr lang="cs-CZ" sz="2800" dirty="0" smtClean="0"/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Přiřazování slov k obrázkům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Prezentace – Vánoce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Otázky k procvičení – kontrola kliknutím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Ukázky vánočních přání – SP – vyrobit své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r>
              <a:rPr lang="cs-CZ" sz="2800" dirty="0" smtClean="0"/>
              <a:t>Pomůcky: fixy na interaktivní tabuli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131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18047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Christmas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00B050"/>
                </a:solidFill>
              </a:rPr>
              <a:t>Match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pictures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with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right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names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08578"/>
            <a:ext cx="1928534" cy="1928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72845"/>
            <a:ext cx="1368152" cy="848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43963"/>
            <a:ext cx="834786" cy="834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653" y="2796456"/>
            <a:ext cx="1352777" cy="1352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5733256"/>
            <a:ext cx="9036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00B050"/>
                </a:solidFill>
              </a:rPr>
              <a:t>d</a:t>
            </a:r>
            <a:r>
              <a:rPr lang="cs-CZ" sz="2800" b="1" dirty="0" err="1" smtClean="0">
                <a:solidFill>
                  <a:srgbClr val="00B050"/>
                </a:solidFill>
              </a:rPr>
              <a:t>ecoration</a:t>
            </a:r>
            <a:r>
              <a:rPr lang="cs-CZ" sz="2800" b="1" dirty="0" smtClean="0">
                <a:solidFill>
                  <a:srgbClr val="00B050"/>
                </a:solidFill>
              </a:rPr>
              <a:t>   </a:t>
            </a:r>
            <a:r>
              <a:rPr lang="cs-CZ" sz="2800" b="1" dirty="0" err="1" smtClean="0">
                <a:solidFill>
                  <a:srgbClr val="00B050"/>
                </a:solidFill>
              </a:rPr>
              <a:t>sparkler</a:t>
            </a:r>
            <a:r>
              <a:rPr lang="cs-CZ" sz="2800" b="1" dirty="0" smtClean="0">
                <a:solidFill>
                  <a:srgbClr val="00B050"/>
                </a:solidFill>
              </a:rPr>
              <a:t>     </a:t>
            </a:r>
            <a:r>
              <a:rPr lang="cs-CZ" sz="2800" b="1" dirty="0" err="1" smtClean="0">
                <a:solidFill>
                  <a:srgbClr val="00B050"/>
                </a:solidFill>
              </a:rPr>
              <a:t>present</a:t>
            </a:r>
            <a:r>
              <a:rPr lang="cs-CZ" sz="2800" b="1" dirty="0" smtClean="0">
                <a:solidFill>
                  <a:srgbClr val="00B050"/>
                </a:solidFill>
              </a:rPr>
              <a:t>     </a:t>
            </a:r>
            <a:r>
              <a:rPr lang="cs-CZ" sz="2800" b="1" dirty="0" err="1" smtClean="0">
                <a:solidFill>
                  <a:srgbClr val="00B050"/>
                </a:solidFill>
              </a:rPr>
              <a:t>Christmas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tree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64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93651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Christmas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00B050"/>
                </a:solidFill>
              </a:rPr>
              <a:t>Match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pictures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with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right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names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08578"/>
            <a:ext cx="1928534" cy="1928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72845"/>
            <a:ext cx="1368152" cy="848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43963"/>
            <a:ext cx="834786" cy="834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066" y="2796456"/>
            <a:ext cx="1352777" cy="1352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4797152"/>
            <a:ext cx="90742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tree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present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decoration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sparkler</a:t>
            </a:r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25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12776"/>
            <a:ext cx="275528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67287"/>
            <a:ext cx="2466098" cy="1573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1628800"/>
            <a:ext cx="1971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</a:t>
            </a:r>
            <a:r>
              <a:rPr lang="cs-CZ" sz="2000" b="1" dirty="0" err="1" smtClean="0"/>
              <a:t>Silent</a:t>
            </a:r>
            <a:r>
              <a:rPr lang="cs-CZ" sz="2000" b="1" dirty="0" smtClean="0"/>
              <a:t> night,</a:t>
            </a:r>
          </a:p>
          <a:p>
            <a:r>
              <a:rPr lang="cs-CZ" sz="2000" b="1" dirty="0" smtClean="0"/>
              <a:t>    </a:t>
            </a:r>
            <a:r>
              <a:rPr lang="cs-CZ" sz="2000" b="1" dirty="0" err="1" smtClean="0"/>
              <a:t>holy</a:t>
            </a:r>
            <a:r>
              <a:rPr lang="cs-CZ" sz="2000" b="1" dirty="0" smtClean="0"/>
              <a:t> night …….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437112"/>
            <a:ext cx="87919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Christmas</a:t>
            </a:r>
            <a:r>
              <a:rPr lang="cs-CZ" sz="2800" b="1" dirty="0" smtClean="0">
                <a:solidFill>
                  <a:srgbClr val="00B050"/>
                </a:solidFill>
              </a:rPr>
              <a:t> 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Father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Christmas</a:t>
            </a:r>
            <a:r>
              <a:rPr lang="cs-CZ" sz="2800" b="1" dirty="0" smtClean="0">
                <a:solidFill>
                  <a:srgbClr val="00B050"/>
                </a:solidFill>
              </a:rPr>
              <a:t>                </a:t>
            </a:r>
            <a:r>
              <a:rPr lang="cs-CZ" sz="2800" b="1" dirty="0" err="1">
                <a:solidFill>
                  <a:srgbClr val="00B050"/>
                </a:solidFill>
              </a:rPr>
              <a:t>b</a:t>
            </a:r>
            <a:r>
              <a:rPr lang="cs-CZ" sz="2800" b="1" dirty="0" err="1" smtClean="0">
                <a:solidFill>
                  <a:srgbClr val="00B050"/>
                </a:solidFill>
              </a:rPr>
              <a:t>ells</a:t>
            </a:r>
            <a:r>
              <a:rPr lang="cs-CZ" sz="2800" b="1" dirty="0" smtClean="0">
                <a:solidFill>
                  <a:srgbClr val="00B050"/>
                </a:solidFill>
              </a:rPr>
              <a:t>     </a:t>
            </a:r>
          </a:p>
          <a:p>
            <a:r>
              <a:rPr lang="cs-CZ" sz="2800" b="1" dirty="0" err="1">
                <a:solidFill>
                  <a:srgbClr val="00B050"/>
                </a:solidFill>
              </a:rPr>
              <a:t>c</a:t>
            </a:r>
            <a:r>
              <a:rPr lang="cs-CZ" sz="2800" b="1" dirty="0" err="1" smtClean="0">
                <a:solidFill>
                  <a:srgbClr val="00B050"/>
                </a:solidFill>
              </a:rPr>
              <a:t>arol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45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12776"/>
            <a:ext cx="275528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67287"/>
            <a:ext cx="2466098" cy="1573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1628800"/>
            <a:ext cx="1971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</a:t>
            </a:r>
            <a:r>
              <a:rPr lang="cs-CZ" sz="2000" b="1" dirty="0" err="1" smtClean="0"/>
              <a:t>Silent</a:t>
            </a:r>
            <a:r>
              <a:rPr lang="cs-CZ" sz="2000" b="1" dirty="0" smtClean="0"/>
              <a:t> night,</a:t>
            </a:r>
          </a:p>
          <a:p>
            <a:r>
              <a:rPr lang="cs-CZ" sz="2000" b="1" dirty="0" smtClean="0"/>
              <a:t>    </a:t>
            </a:r>
            <a:r>
              <a:rPr lang="cs-CZ" sz="2000" b="1" dirty="0" err="1" smtClean="0"/>
              <a:t>holy</a:t>
            </a:r>
            <a:r>
              <a:rPr lang="cs-CZ" sz="2000" b="1" dirty="0" smtClean="0"/>
              <a:t> night …….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437112"/>
            <a:ext cx="10027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Father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>
                <a:solidFill>
                  <a:srgbClr val="FF0000"/>
                </a:solidFill>
              </a:rPr>
              <a:t>bells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carol</a:t>
            </a:r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620688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57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97232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u="sng" dirty="0" smtClean="0">
                <a:solidFill>
                  <a:srgbClr val="FF0000"/>
                </a:solidFill>
              </a:rPr>
              <a:t> in Great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Britain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r>
              <a:rPr lang="cs-CZ" sz="2800" dirty="0" err="1" smtClean="0"/>
              <a:t>People</a:t>
            </a:r>
            <a:r>
              <a:rPr lang="cs-CZ" sz="2800" dirty="0" smtClean="0"/>
              <a:t> open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 on</a:t>
            </a:r>
          </a:p>
          <a:p>
            <a:r>
              <a:rPr lang="cs-CZ" sz="2800" dirty="0" smtClean="0"/>
              <a:t>25 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Father</a:t>
            </a:r>
            <a:r>
              <a:rPr lang="cs-CZ" sz="2800" dirty="0" smtClean="0"/>
              <a:t>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brings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presents</a:t>
            </a:r>
            <a:r>
              <a:rPr lang="cs-CZ" sz="2800" dirty="0" smtClean="0"/>
              <a:t>. He </a:t>
            </a:r>
            <a:r>
              <a:rPr lang="cs-CZ" sz="2800" dirty="0" err="1" smtClean="0"/>
              <a:t>comes</a:t>
            </a:r>
            <a:r>
              <a:rPr lang="cs-CZ" sz="2800" dirty="0" smtClean="0"/>
              <a:t> to </a:t>
            </a:r>
            <a:r>
              <a:rPr lang="cs-CZ" sz="2800" dirty="0" err="1" smtClean="0"/>
              <a:t>houses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t</a:t>
            </a:r>
            <a:r>
              <a:rPr lang="cs-CZ" sz="2800" dirty="0" err="1" smtClean="0"/>
              <a:t>hrough</a:t>
            </a:r>
            <a:r>
              <a:rPr lang="cs-CZ" sz="2800" dirty="0" smtClean="0"/>
              <a:t> a </a:t>
            </a:r>
            <a:r>
              <a:rPr lang="cs-CZ" sz="2800" dirty="0" err="1" smtClean="0"/>
              <a:t>chimney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</p:txBody>
      </p:sp>
      <p:pic>
        <p:nvPicPr>
          <p:cNvPr id="1026" name="Picture 2" descr="http://ts3.mm.bing.net/images/thumbnail.aspx?q=4865627224670622&amp;id=c62d6be655a791b8d67188f33278d79b&amp;url=http%3a%2f%2fcolinmarks.com%2fwp-content%2fuploads%2f2012%2f01%2ffather-christmas-why-is-this-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45024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7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75148"/>
            <a:ext cx="348507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-1179512"/>
            <a:ext cx="367240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Little</a:t>
            </a:r>
            <a:r>
              <a:rPr lang="cs-CZ" dirty="0"/>
              <a:t> </a:t>
            </a:r>
            <a:r>
              <a:rPr lang="cs-CZ" dirty="0" err="1"/>
              <a:t>presents</a:t>
            </a:r>
            <a:r>
              <a:rPr lang="cs-CZ" dirty="0"/>
              <a:t> are in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stockings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fireplace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92696"/>
            <a:ext cx="82809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Little</a:t>
            </a:r>
            <a:r>
              <a:rPr lang="cs-CZ" sz="2800" dirty="0"/>
              <a:t> </a:t>
            </a:r>
            <a:r>
              <a:rPr lang="cs-CZ" sz="2800" dirty="0" err="1"/>
              <a:t>presents</a:t>
            </a:r>
            <a:r>
              <a:rPr lang="cs-CZ" sz="2800" dirty="0"/>
              <a:t> are in </a:t>
            </a:r>
            <a:r>
              <a:rPr lang="cs-CZ" sz="2800" dirty="0" err="1"/>
              <a:t>Christmas</a:t>
            </a:r>
            <a:r>
              <a:rPr lang="cs-CZ" sz="2800" dirty="0"/>
              <a:t> </a:t>
            </a:r>
            <a:r>
              <a:rPr lang="cs-CZ" sz="2800" dirty="0" err="1"/>
              <a:t>stockings</a:t>
            </a:r>
            <a:r>
              <a:rPr lang="cs-CZ" sz="2800" dirty="0"/>
              <a:t> </a:t>
            </a:r>
            <a:r>
              <a:rPr lang="cs-CZ" sz="2800" dirty="0" err="1"/>
              <a:t>at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fireplace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805264"/>
            <a:ext cx="5756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Large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presents</a:t>
            </a:r>
            <a:r>
              <a:rPr lang="cs-CZ" sz="2800" dirty="0" smtClean="0"/>
              <a:t> are </a:t>
            </a:r>
            <a:r>
              <a:rPr lang="cs-CZ" sz="2800" dirty="0" err="1" smtClean="0"/>
              <a:t>under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tree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239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100" y="2888972"/>
            <a:ext cx="2952328" cy="1826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80928"/>
            <a:ext cx="1800265" cy="1800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20688"/>
            <a:ext cx="462120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British</a:t>
            </a:r>
            <a:r>
              <a:rPr lang="cs-CZ" sz="2800" dirty="0" smtClean="0"/>
              <a:t>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 –</a:t>
            </a:r>
          </a:p>
          <a:p>
            <a:endParaRPr lang="cs-CZ" sz="2800" dirty="0"/>
          </a:p>
          <a:p>
            <a:r>
              <a:rPr lang="cs-CZ" sz="2800" dirty="0" smtClean="0"/>
              <a:t>a </a:t>
            </a:r>
            <a:r>
              <a:rPr lang="cs-CZ" sz="2800" dirty="0" err="1" smtClean="0"/>
              <a:t>turkey</a:t>
            </a:r>
            <a:r>
              <a:rPr lang="cs-CZ" sz="2800" dirty="0" smtClean="0"/>
              <a:t>, </a:t>
            </a:r>
            <a:r>
              <a:rPr lang="cs-CZ" sz="2800" dirty="0" err="1" smtClean="0"/>
              <a:t>potatoes</a:t>
            </a:r>
            <a:r>
              <a:rPr lang="cs-CZ" sz="2800" dirty="0" smtClean="0"/>
              <a:t>, </a:t>
            </a:r>
            <a:r>
              <a:rPr lang="cs-CZ" sz="2800" dirty="0" err="1" smtClean="0"/>
              <a:t>pudding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091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8991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u="sng" dirty="0" smtClean="0">
                <a:solidFill>
                  <a:srgbClr val="FF0000"/>
                </a:solidFill>
              </a:rPr>
              <a:t> in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the</a:t>
            </a:r>
            <a:r>
              <a:rPr lang="cs-CZ" sz="2800" b="1" u="sng" dirty="0" smtClean="0">
                <a:solidFill>
                  <a:srgbClr val="FF0000"/>
                </a:solidFill>
              </a:rPr>
              <a:t> Czech Republic</a:t>
            </a: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41209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People</a:t>
            </a:r>
            <a:r>
              <a:rPr lang="cs-CZ" sz="2800" dirty="0" smtClean="0"/>
              <a:t> open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evening</a:t>
            </a:r>
            <a:r>
              <a:rPr lang="cs-CZ" sz="2800" dirty="0" smtClean="0"/>
              <a:t> on </a:t>
            </a:r>
          </a:p>
          <a:p>
            <a:r>
              <a:rPr lang="cs-CZ" sz="2800" dirty="0" smtClean="0"/>
              <a:t>24 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Jesus</a:t>
            </a:r>
            <a:r>
              <a:rPr lang="cs-CZ" sz="2800" dirty="0" smtClean="0"/>
              <a:t> Christ </a:t>
            </a:r>
            <a:r>
              <a:rPr lang="cs-CZ" sz="2800" dirty="0" err="1" smtClean="0"/>
              <a:t>brings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presents</a:t>
            </a:r>
            <a:r>
              <a:rPr lang="cs-CZ" sz="2800" dirty="0" smtClean="0"/>
              <a:t> and </a:t>
            </a:r>
            <a:r>
              <a:rPr lang="cs-CZ" sz="2800" dirty="0" err="1" smtClean="0"/>
              <a:t>rings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bell.</a:t>
            </a:r>
          </a:p>
          <a:p>
            <a:endParaRPr lang="cs-CZ" sz="2800" dirty="0"/>
          </a:p>
          <a:p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dinner</a:t>
            </a:r>
            <a:r>
              <a:rPr lang="cs-CZ" sz="2800" b="1" dirty="0" smtClean="0"/>
              <a:t> </a:t>
            </a:r>
            <a:r>
              <a:rPr lang="cs-CZ" sz="2800" dirty="0" smtClean="0"/>
              <a:t>–</a:t>
            </a:r>
          </a:p>
          <a:p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 err="1"/>
              <a:t>f</a:t>
            </a:r>
            <a:r>
              <a:rPr lang="cs-CZ" sz="2800" dirty="0" err="1" smtClean="0"/>
              <a:t>ish</a:t>
            </a:r>
            <a:r>
              <a:rPr lang="cs-CZ" sz="2800" dirty="0" smtClean="0"/>
              <a:t> </a:t>
            </a:r>
            <a:r>
              <a:rPr lang="cs-CZ" sz="2800" dirty="0" err="1" smtClean="0"/>
              <a:t>soup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fried</a:t>
            </a:r>
            <a:r>
              <a:rPr lang="cs-CZ" sz="2800" dirty="0" smtClean="0"/>
              <a:t> </a:t>
            </a:r>
            <a:r>
              <a:rPr lang="cs-CZ" sz="2800" dirty="0" err="1" smtClean="0"/>
              <a:t>carp</a:t>
            </a:r>
            <a:r>
              <a:rPr lang="cs-CZ" sz="2800" dirty="0" smtClean="0"/>
              <a:t>, </a:t>
            </a:r>
            <a:r>
              <a:rPr lang="cs-CZ" sz="2800" dirty="0" err="1" smtClean="0"/>
              <a:t>potato</a:t>
            </a:r>
            <a:r>
              <a:rPr lang="cs-CZ" sz="2800" dirty="0" smtClean="0"/>
              <a:t> </a:t>
            </a:r>
            <a:r>
              <a:rPr lang="cs-CZ" sz="2800" dirty="0" err="1" smtClean="0"/>
              <a:t>salad</a:t>
            </a:r>
            <a:endParaRPr lang="cs-CZ" sz="2800" dirty="0" smtClean="0"/>
          </a:p>
          <a:p>
            <a:endParaRPr lang="cs-CZ" sz="2800" dirty="0"/>
          </a:p>
        </p:txBody>
      </p:sp>
      <p:pic>
        <p:nvPicPr>
          <p:cNvPr id="5122" name="Picture 2" descr="http://ts1.mm.bing.net/images/thumbnail.aspx?q=1504561604960&amp;id=144d32f50468ccad3cac78a9425e9c10&amp;url=http%3a%2f%2fwww.profimedia.cz%2ffotografie%2fceska-tradicni-vanocni-jidlo-smazeny-kapr-s%2fprofimedia-000968594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90877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92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00223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/>
              <a:t>Who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brings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presents</a:t>
            </a:r>
            <a:r>
              <a:rPr lang="cs-CZ" sz="2800" b="1" dirty="0" smtClean="0"/>
              <a:t> in GB?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pic>
        <p:nvPicPr>
          <p:cNvPr id="3" name="Picture 2" descr="http://ts3.mm.bing.net/images/thumbnail.aspx?q=4865627224670622&amp;id=c62d6be655a791b8d67188f33278d79b&amp;url=http%3a%2f%2fcolinmarks.com%2fwp-content%2fuploads%2f2012%2f01%2ffather-christmas-why-is-this-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2780928"/>
            <a:ext cx="3037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Father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941168"/>
            <a:ext cx="901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When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open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presents</a:t>
            </a:r>
            <a:r>
              <a:rPr lang="cs-CZ" sz="2800" b="1" dirty="0" smtClean="0"/>
              <a:t> in GB?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6021288"/>
            <a:ext cx="6487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  <a:r>
              <a:rPr lang="cs-CZ" sz="2800" b="1" dirty="0" smtClean="0">
                <a:solidFill>
                  <a:srgbClr val="FF0000"/>
                </a:solidFill>
              </a:rPr>
              <a:t>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morning</a:t>
            </a:r>
            <a:r>
              <a:rPr lang="cs-CZ" sz="2800" b="1" dirty="0" smtClean="0">
                <a:solidFill>
                  <a:srgbClr val="FF0000"/>
                </a:solidFill>
              </a:rPr>
              <a:t> on 25 </a:t>
            </a:r>
            <a:r>
              <a:rPr lang="cs-CZ" sz="2800" b="1" dirty="0" err="1" smtClean="0">
                <a:solidFill>
                  <a:srgbClr val="FF0000"/>
                </a:solidFill>
              </a:rPr>
              <a:t>December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2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420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typical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British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dinner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564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a </a:t>
            </a:r>
            <a:r>
              <a:rPr lang="cs-CZ" sz="2800" b="1" dirty="0" err="1" smtClean="0">
                <a:solidFill>
                  <a:srgbClr val="FF0000"/>
                </a:solidFill>
              </a:rPr>
              <a:t>turkey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potatoes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pudding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284984"/>
            <a:ext cx="73420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typical</a:t>
            </a:r>
            <a:r>
              <a:rPr lang="cs-CZ" sz="2800" b="1" dirty="0" smtClean="0"/>
              <a:t> Czech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dinner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pic>
        <p:nvPicPr>
          <p:cNvPr id="5" name="Picture 2" descr="http://ts1.mm.bing.net/images/thumbnail.aspx?q=1504561604960&amp;id=144d32f50468ccad3cac78a9425e9c10&amp;url=http%3a%2f%2fwww.profimedia.cz%2ffotografie%2fceska-tradicni-vanocni-jidlo-smazeny-kapr-s%2fprofimedia-000968594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135" y="429309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4669979"/>
            <a:ext cx="38090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ish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soup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fried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carp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p</a:t>
            </a:r>
            <a:r>
              <a:rPr lang="cs-CZ" sz="2800" b="1" dirty="0" err="1" smtClean="0">
                <a:solidFill>
                  <a:srgbClr val="FF0000"/>
                </a:solidFill>
              </a:rPr>
              <a:t>otato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salad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43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383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songs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844824"/>
            <a:ext cx="2929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carols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140968"/>
            <a:ext cx="6603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6)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carols</a:t>
            </a:r>
            <a:r>
              <a:rPr lang="cs-CZ" sz="2800" b="1" dirty="0" smtClean="0"/>
              <a:t>?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581128"/>
            <a:ext cx="7324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Silent</a:t>
            </a:r>
            <a:r>
              <a:rPr lang="cs-CZ" sz="2800" b="1" dirty="0" smtClean="0">
                <a:solidFill>
                  <a:srgbClr val="FF0000"/>
                </a:solidFill>
              </a:rPr>
              <a:t> Night, Jingle </a:t>
            </a:r>
            <a:r>
              <a:rPr lang="cs-CZ" sz="2800" b="1" dirty="0" err="1" smtClean="0">
                <a:solidFill>
                  <a:srgbClr val="FF0000"/>
                </a:solidFill>
              </a:rPr>
              <a:t>Bells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ree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11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9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things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put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Christmas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tree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50129"/>
            <a:ext cx="1779338" cy="1189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4864" y="-6940152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555776" y="1579079"/>
            <a:ext cx="1485238" cy="1529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66606"/>
            <a:ext cx="2048237" cy="1307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descr="http://ts2.mm.bing.net/images/thumbnail.aspx?q=4611876258579229&amp;id=7bb3459811c79083c322fd426e6ec6a1&amp;url=http%3a%2f%2fwww.provitacz.cz%2fpublic%2fupload%2fproducts%2f3278_vnonetz552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371" y="1740743"/>
            <a:ext cx="2232248" cy="136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005064"/>
            <a:ext cx="8712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andles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sparklers</a:t>
            </a:r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bells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chains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84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3.mm.bing.net/images/thumbnail.aspx?q=4806485514912494&amp;id=8ecc7ed8d6b29305bfeecdfc63884f91&amp;url=http%3a%2f%2f4.bp.blogspot.com%2f_Oj-5CTAZ2Rw%2fTRWf1BIbdMI%2fAAAAAAAAARY%2foD8Mw_EswTA%2fs1600%2fmerry_christma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12" y="332656"/>
            <a:ext cx="25908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4.mm.bing.net/images/thumbnail.aspx?q=4587528093958515&amp;id=dea5d3206afd425f7ceb122fb9d760f0&amp;url=http%3a%2f%2findia4indians.com%2fnews%2ffiles%2f2010%2f12%2fmerry-christmas-car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58" y="316672"/>
            <a:ext cx="24384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1.mm.bing.net/images/thumbnail.aspx?q=4962633362507004&amp;id=5015246f70a8fddab5b5d830626ff358&amp;url=http%3a%2f%2fwww.wallpapersbuzz.com%2fimage%2f263%2fb_merry-christma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48" y="4797152"/>
            <a:ext cx="2857500" cy="178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s2.mm.bing.net/images/thumbnail.aspx?q=4817824242205457&amp;id=0c6bb40610df9f3e4078d6dc90e4c973&amp;url=http%3a%2f%2fwww.christmaswow.com%2fwp-content%2fuploads%2f2007%2f10%2fMerry-Christmas-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8132"/>
            <a:ext cx="2793753" cy="28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s2.mm.bing.net/images/thumbnail.aspx?q=5004556513706101&amp;id=88c396dde78ec3be11b1cfa620d9362c&amp;url=http%3a%2f%2fenergeticcity.ca%2fsites%2fdefault%2ffiles%2fimages%2f17107%2fimage%2fmerry-christmas-wallpaper-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62035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3933056"/>
            <a:ext cx="5660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      Make a </a:t>
            </a:r>
            <a:r>
              <a:rPr lang="cs-CZ" sz="2800" b="1" dirty="0" err="1" smtClean="0">
                <a:solidFill>
                  <a:srgbClr val="0070C0"/>
                </a:solidFill>
              </a:rPr>
              <a:t>Christmas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card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99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327576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/>
          </a:p>
          <a:p>
            <a:r>
              <a:rPr lang="cs-CZ" sz="2800" dirty="0" smtClean="0"/>
              <a:t>http://microsoft.com</a:t>
            </a:r>
          </a:p>
          <a:p>
            <a:endParaRPr lang="cs-CZ" sz="2800" smtClean="0"/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297769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151</TotalTime>
  <Words>342</Words>
  <Application>Microsoft Office PowerPoint</Application>
  <PresentationFormat>Předvádění na obrazovce (4:3)</PresentationFormat>
  <Paragraphs>112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22</cp:revision>
  <dcterms:created xsi:type="dcterms:W3CDTF">2011-12-18T15:24:04Z</dcterms:created>
  <dcterms:modified xsi:type="dcterms:W3CDTF">2012-04-01T11:19:35Z</dcterms:modified>
</cp:coreProperties>
</file>