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notesMasterIdLst>
    <p:notesMasterId r:id="rId15"/>
  </p:notesMasterIdLst>
  <p:sldIdLst>
    <p:sldId id="257" r:id="rId2"/>
    <p:sldId id="258" r:id="rId3"/>
    <p:sldId id="259" r:id="rId4"/>
    <p:sldId id="266" r:id="rId5"/>
    <p:sldId id="260" r:id="rId6"/>
    <p:sldId id="268" r:id="rId7"/>
    <p:sldId id="261" r:id="rId8"/>
    <p:sldId id="270" r:id="rId9"/>
    <p:sldId id="262" r:id="rId10"/>
    <p:sldId id="274" r:id="rId11"/>
    <p:sldId id="263" r:id="rId12"/>
    <p:sldId id="271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VY_32_INOVACE_12_Konverzace v Aj 6. </a:t>
          </a:r>
          <a:r>
            <a:rPr lang="cs-CZ" sz="2000" baseline="0" dirty="0" err="1" smtClean="0"/>
            <a:t>ročník_Food</a:t>
          </a:r>
          <a:r>
            <a:rPr lang="cs-CZ" sz="2000" baseline="0" dirty="0" smtClean="0"/>
            <a:t>, drink - </a:t>
          </a:r>
          <a:r>
            <a:rPr lang="cs-CZ" sz="2000" baseline="0" dirty="0" err="1" smtClean="0"/>
            <a:t>breakfast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AUTOR:Lenka</a:t>
          </a:r>
          <a:r>
            <a:rPr lang="cs-CZ" sz="2000" dirty="0" smtClean="0"/>
            <a:t>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Food, drink - </a:t>
          </a:r>
          <a:r>
            <a:rPr lang="cs-CZ" sz="2000" dirty="0" err="1" smtClean="0"/>
            <a:t>breakfast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287A52-5CB2-4DD0-B092-2E675D634E2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C9E92F6-737B-485A-B6E3-AE0E92C600E1}" type="presOf" srcId="{4C35D32F-0EAB-4CD7-82EE-45574DC2A586}" destId="{890E4F0B-2866-4A3F-A3C7-2A14B1797930}" srcOrd="1" destOrd="0" presId="urn:microsoft.com/office/officeart/2005/8/layout/target3"/>
    <dgm:cxn modelId="{1AFD4BBD-6E5B-4E1A-A128-477E8A1BE789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3642EA6-609D-4586-B684-03265FD62776}" type="presOf" srcId="{D1B46980-6531-4606-95E6-44980827E919}" destId="{6140AFEC-043D-4C43-A2F9-D0F5331DF3A3}" srcOrd="0" destOrd="0" presId="urn:microsoft.com/office/officeart/2005/8/layout/target3"/>
    <dgm:cxn modelId="{9FB47C03-7A73-4EF9-8010-D33BC08279AC}" type="presOf" srcId="{4C35D32F-0EAB-4CD7-82EE-45574DC2A586}" destId="{8BEBB6EC-1DAA-4CAC-8A25-BC0FCBD5DBD5}" srcOrd="0" destOrd="0" presId="urn:microsoft.com/office/officeart/2005/8/layout/target3"/>
    <dgm:cxn modelId="{CE51E7D1-79DE-46C1-93F0-9D0F300F011A}" type="presOf" srcId="{D1D4F407-5343-4D3F-B5B9-D407B03CAEB4}" destId="{D005CE8C-CC26-4C3E-AC11-E15060ECD759}" srcOrd="0" destOrd="0" presId="urn:microsoft.com/office/officeart/2005/8/layout/target3"/>
    <dgm:cxn modelId="{2B7C6E61-68B4-4787-BE08-D7F6701E948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337F9A2-DBDC-4383-9288-8C8BA7CF797E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7743AEB-5476-4848-B775-C2EFDE47EB8B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83DFE08-A92C-486F-AD21-D4EE87FD0E20}" type="presOf" srcId="{757F3AB3-0718-4624-B441-E567A8F0AB56}" destId="{333A1088-737F-45CB-B68E-254E46348037}" srcOrd="0" destOrd="0" presId="urn:microsoft.com/office/officeart/2005/8/layout/target3"/>
    <dgm:cxn modelId="{8DCA8B32-C7BB-46A6-B01F-AC598F099C50}" type="presOf" srcId="{D8197B8C-B260-4A16-BDF4-0947B075E274}" destId="{25B08C86-7E15-44DC-BE7F-FFB55DD49D12}" srcOrd="0" destOrd="0" presId="urn:microsoft.com/office/officeart/2005/8/layout/target3"/>
    <dgm:cxn modelId="{A33C8299-2603-444A-8398-D737FE8E2BEE}" type="presParOf" srcId="{333A1088-737F-45CB-B68E-254E46348037}" destId="{F5ABB229-8D3B-4694-996A-96F23CF14429}" srcOrd="0" destOrd="0" presId="urn:microsoft.com/office/officeart/2005/8/layout/target3"/>
    <dgm:cxn modelId="{8E671593-187D-49FF-9AAE-EF816D360501}" type="presParOf" srcId="{333A1088-737F-45CB-B68E-254E46348037}" destId="{F41139FD-01EE-4571-8B17-4FB00FC51163}" srcOrd="1" destOrd="0" presId="urn:microsoft.com/office/officeart/2005/8/layout/target3"/>
    <dgm:cxn modelId="{FB881964-6D73-4058-B2AA-BA0A8CB1D872}" type="presParOf" srcId="{333A1088-737F-45CB-B68E-254E46348037}" destId="{D005CE8C-CC26-4C3E-AC11-E15060ECD759}" srcOrd="2" destOrd="0" presId="urn:microsoft.com/office/officeart/2005/8/layout/target3"/>
    <dgm:cxn modelId="{EAAAFAAD-36DD-4CEF-8E6C-D94D022137E0}" type="presParOf" srcId="{333A1088-737F-45CB-B68E-254E46348037}" destId="{2C702D82-9B77-49B7-9568-BB8EB47C3372}" srcOrd="3" destOrd="0" presId="urn:microsoft.com/office/officeart/2005/8/layout/target3"/>
    <dgm:cxn modelId="{873DB399-5AB7-43C3-A56E-5ADDEBDCA6EF}" type="presParOf" srcId="{333A1088-737F-45CB-B68E-254E46348037}" destId="{A52A0455-90FF-4808-ABD0-F02540D31D5A}" srcOrd="4" destOrd="0" presId="urn:microsoft.com/office/officeart/2005/8/layout/target3"/>
    <dgm:cxn modelId="{53C7A0F7-DE36-4ECB-A386-BF7CE62D00A6}" type="presParOf" srcId="{333A1088-737F-45CB-B68E-254E46348037}" destId="{6140AFEC-043D-4C43-A2F9-D0F5331DF3A3}" srcOrd="5" destOrd="0" presId="urn:microsoft.com/office/officeart/2005/8/layout/target3"/>
    <dgm:cxn modelId="{893F5CE6-074F-4A75-9770-99ACC56A0ED2}" type="presParOf" srcId="{333A1088-737F-45CB-B68E-254E46348037}" destId="{9358AC05-5D7D-4327-9F80-1AD486AEA664}" srcOrd="6" destOrd="0" presId="urn:microsoft.com/office/officeart/2005/8/layout/target3"/>
    <dgm:cxn modelId="{EAA60CD6-0569-4751-A55D-DE06FEA0A359}" type="presParOf" srcId="{333A1088-737F-45CB-B68E-254E46348037}" destId="{313FC574-E1CD-4FB4-B054-0B805CE0447D}" srcOrd="7" destOrd="0" presId="urn:microsoft.com/office/officeart/2005/8/layout/target3"/>
    <dgm:cxn modelId="{867B900F-8BE9-41EB-ADA3-A717F68B637C}" type="presParOf" srcId="{333A1088-737F-45CB-B68E-254E46348037}" destId="{619D679B-A015-4ECF-8348-D1034C574F40}" srcOrd="8" destOrd="0" presId="urn:microsoft.com/office/officeart/2005/8/layout/target3"/>
    <dgm:cxn modelId="{AAC35416-A048-44B6-8007-C568E16FADDD}" type="presParOf" srcId="{333A1088-737F-45CB-B68E-254E46348037}" destId="{322283A8-4A27-4CDA-BAE3-F381106A9174}" srcOrd="9" destOrd="0" presId="urn:microsoft.com/office/officeart/2005/8/layout/target3"/>
    <dgm:cxn modelId="{594D17FC-0B8D-4B7C-8F8A-3FB44A6160D1}" type="presParOf" srcId="{333A1088-737F-45CB-B68E-254E46348037}" destId="{FFC9F71D-1B4F-4AD9-A4A6-86ADEFC8AF5C}" srcOrd="10" destOrd="0" presId="urn:microsoft.com/office/officeart/2005/8/layout/target3"/>
    <dgm:cxn modelId="{9D1A1A5A-6877-4609-8E69-994DBF1F2E71}" type="presParOf" srcId="{333A1088-737F-45CB-B68E-254E46348037}" destId="{25B08C86-7E15-44DC-BE7F-FFB55DD49D12}" srcOrd="11" destOrd="0" presId="urn:microsoft.com/office/officeart/2005/8/layout/target3"/>
    <dgm:cxn modelId="{D0B36110-DCA5-4394-BF81-0B4FA563F073}" type="presParOf" srcId="{333A1088-737F-45CB-B68E-254E46348037}" destId="{76644BE8-9D7C-4C09-B250-3D10AF48CBB7}" srcOrd="12" destOrd="0" presId="urn:microsoft.com/office/officeart/2005/8/layout/target3"/>
    <dgm:cxn modelId="{41886149-5201-4309-9A5B-33827A47ACC4}" type="presParOf" srcId="{333A1088-737F-45CB-B68E-254E46348037}" destId="{EE85B701-7295-41C0-BA7A-34D3756A2AE6}" srcOrd="13" destOrd="0" presId="urn:microsoft.com/office/officeart/2005/8/layout/target3"/>
    <dgm:cxn modelId="{3E6DD823-2E24-4174-947D-0CFAAD28D5BA}" type="presParOf" srcId="{333A1088-737F-45CB-B68E-254E46348037}" destId="{8BEBB6EC-1DAA-4CAC-8A25-BC0FCBD5DBD5}" srcOrd="14" destOrd="0" presId="urn:microsoft.com/office/officeart/2005/8/layout/target3"/>
    <dgm:cxn modelId="{EE21FC99-C61E-4D1B-A6DD-BD5E86700F6C}" type="presParOf" srcId="{333A1088-737F-45CB-B68E-254E46348037}" destId="{AED2198E-93D5-4001-81B4-73124B309672}" srcOrd="15" destOrd="0" presId="urn:microsoft.com/office/officeart/2005/8/layout/target3"/>
    <dgm:cxn modelId="{D3880D18-6132-4370-B357-166FAA654802}" type="presParOf" srcId="{333A1088-737F-45CB-B68E-254E46348037}" destId="{2BE915AB-18AA-4053-B92C-3BFC9ED204BB}" srcOrd="16" destOrd="0" presId="urn:microsoft.com/office/officeart/2005/8/layout/target3"/>
    <dgm:cxn modelId="{38018544-17E0-41BC-B4E3-267C8696AF96}" type="presParOf" srcId="{333A1088-737F-45CB-B68E-254E46348037}" destId="{6BB5E863-4638-4E1D-BFDE-399D028AC4ED}" srcOrd="17" destOrd="0" presId="urn:microsoft.com/office/officeart/2005/8/layout/target3"/>
    <dgm:cxn modelId="{78B38FAF-579D-4673-A012-CC5FD7971767}" type="presParOf" srcId="{333A1088-737F-45CB-B68E-254E46348037}" destId="{5A5FFA88-C948-4069-8E93-59FA12366E83}" srcOrd="18" destOrd="0" presId="urn:microsoft.com/office/officeart/2005/8/layout/target3"/>
    <dgm:cxn modelId="{C350AE14-26D0-4CBD-BDE1-D44512389D0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  <a:gs pos="37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6000"/>
                <a:satMod val="180000"/>
              </a:schemeClr>
            </a:gs>
            <a:gs pos="64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</a:gsLst>
          <a:lin ang="5400000" scaled="0"/>
        </a:gradFill>
        <a:ln>
          <a:noFill/>
        </a:ln>
        <a:effectLst>
          <a:outerShdw blurRad="39000" dist="25400" dir="5400000" rotWithShape="0">
            <a:srgbClr val="1A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  <a:gs pos="37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6000"/>
                <a:satMod val="180000"/>
              </a:schemeClr>
            </a:gs>
            <a:gs pos="64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</a:gsLst>
          <a:lin ang="5400000" scaled="0"/>
        </a:gradFill>
        <a:ln>
          <a:noFill/>
        </a:ln>
        <a:effectLst>
          <a:outerShdw blurRad="39000" dist="25400" dir="5400000" rotWithShape="0">
            <a:srgbClr val="1A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AUTOR:Lenka</a:t>
          </a:r>
          <a:r>
            <a:rPr lang="cs-CZ" sz="2000" kern="1200" dirty="0" smtClean="0"/>
            <a:t>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  <a:gs pos="37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6000"/>
                <a:satMod val="180000"/>
              </a:schemeClr>
            </a:gs>
            <a:gs pos="64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</a:gsLst>
          <a:lin ang="5400000" scaled="0"/>
        </a:gradFill>
        <a:ln>
          <a:noFill/>
        </a:ln>
        <a:effectLst>
          <a:outerShdw blurRad="39000" dist="25400" dir="5400000" rotWithShape="0">
            <a:srgbClr val="1A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VY_32_INOVACE_12_Konverzace v Aj 6. </a:t>
          </a:r>
          <a:r>
            <a:rPr lang="cs-CZ" sz="2000" kern="1200" baseline="0" dirty="0" err="1" smtClean="0"/>
            <a:t>ročník_Food</a:t>
          </a:r>
          <a:r>
            <a:rPr lang="cs-CZ" sz="2000" kern="1200" baseline="0" dirty="0" smtClean="0"/>
            <a:t>, drink - </a:t>
          </a:r>
          <a:r>
            <a:rPr lang="cs-CZ" sz="2000" kern="1200" baseline="0" dirty="0" err="1" smtClean="0"/>
            <a:t>breakfast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  <a:gs pos="37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6000"/>
                <a:satMod val="180000"/>
              </a:schemeClr>
            </a:gs>
            <a:gs pos="64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</a:gsLst>
          <a:lin ang="5400000" scaled="0"/>
        </a:gradFill>
        <a:ln>
          <a:noFill/>
        </a:ln>
        <a:effectLst>
          <a:outerShdw blurRad="39000" dist="25400" dir="5400000" rotWithShape="0">
            <a:srgbClr val="1A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Food, drink - </a:t>
          </a:r>
          <a:r>
            <a:rPr lang="cs-CZ" sz="2000" kern="1200" dirty="0" err="1" smtClean="0"/>
            <a:t>breakfast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  <a:gs pos="37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6000"/>
                <a:satMod val="180000"/>
              </a:schemeClr>
            </a:gs>
            <a:gs pos="64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</a:gsLst>
          <a:lin ang="5400000" scaled="0"/>
        </a:gradFill>
        <a:ln>
          <a:noFill/>
        </a:ln>
        <a:effectLst>
          <a:outerShdw blurRad="39000" dist="25400" dir="5400000" rotWithShape="0">
            <a:srgbClr val="1A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9C6165-8B70-4F8A-95FC-6DC85EFC456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099DBD-F4B4-4A5F-8538-8582F8D8D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4702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889707-56F4-4F1D-8D08-86E6F790D9FC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13774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28450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41488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41488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23034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23034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683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683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99994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70593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10529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47958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99DBD-F4B4-4A5F-8538-8582F8D8DFB3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7441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E26FC3C-6A33-4FDB-950D-DF3A39846A4A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DAD0A95-48AC-48EE-9DA0-213BF8147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emf"/><Relationship Id="rId3" Type="http://schemas.openxmlformats.org/officeDocument/2006/relationships/image" Target="../media/image10.emf"/><Relationship Id="rId7" Type="http://schemas.openxmlformats.org/officeDocument/2006/relationships/image" Target="../media/image14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emf"/><Relationship Id="rId5" Type="http://schemas.openxmlformats.org/officeDocument/2006/relationships/image" Target="../media/image12.png"/><Relationship Id="rId4" Type="http://schemas.openxmlformats.org/officeDocument/2006/relationships/image" Target="../media/image11.emf"/><Relationship Id="rId9" Type="http://schemas.openxmlformats.org/officeDocument/2006/relationships/image" Target="../media/image16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emf"/><Relationship Id="rId3" Type="http://schemas.openxmlformats.org/officeDocument/2006/relationships/image" Target="../media/image10.emf"/><Relationship Id="rId7" Type="http://schemas.openxmlformats.org/officeDocument/2006/relationships/image" Target="../media/image14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emf"/><Relationship Id="rId5" Type="http://schemas.openxmlformats.org/officeDocument/2006/relationships/image" Target="../media/image12.png"/><Relationship Id="rId4" Type="http://schemas.openxmlformats.org/officeDocument/2006/relationships/image" Target="../media/image11.emf"/><Relationship Id="rId9" Type="http://schemas.openxmlformats.org/officeDocument/2006/relationships/image" Target="../media/image16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9317388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3324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8076570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Konverzace v Aj, 6. ročník, Food, drink – </a:t>
            </a:r>
            <a:r>
              <a:rPr lang="cs-CZ" sz="2400" dirty="0" err="1" smtClean="0"/>
              <a:t>breakfast</a:t>
            </a:r>
            <a:endParaRPr lang="cs-CZ" sz="2400" dirty="0" smtClean="0"/>
          </a:p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Spojování obrázků a slov – jídlo 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Dopsání jmen nápojů v </a:t>
            </a:r>
            <a:r>
              <a:rPr lang="cs-CZ" sz="2400" dirty="0" err="1" smtClean="0"/>
              <a:t>Čj</a:t>
            </a:r>
            <a:endParaRPr lang="cs-CZ" sz="2400" dirty="0" smtClean="0"/>
          </a:p>
          <a:p>
            <a:r>
              <a:rPr lang="cs-CZ" sz="2400" dirty="0" smtClean="0"/>
              <a:t>3) </a:t>
            </a:r>
            <a:r>
              <a:rPr lang="cs-CZ" sz="2400" dirty="0"/>
              <a:t>Které jídlo je zdravější – vybrat z nabídky</a:t>
            </a:r>
          </a:p>
          <a:p>
            <a:r>
              <a:rPr lang="cs-CZ" sz="2400" dirty="0" smtClean="0"/>
              <a:t>4) Doplnění odpovědi na otázku – Co máš rád na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snídani?</a:t>
            </a:r>
          </a:p>
          <a:p>
            <a:r>
              <a:rPr lang="cs-CZ" sz="2400" dirty="0"/>
              <a:t>5</a:t>
            </a:r>
            <a:r>
              <a:rPr lang="cs-CZ" sz="2400" dirty="0" smtClean="0"/>
              <a:t>) Kontrola odpovědí</a:t>
            </a:r>
          </a:p>
          <a:p>
            <a:r>
              <a:rPr lang="cs-CZ" sz="2400" dirty="0"/>
              <a:t>6</a:t>
            </a:r>
            <a:r>
              <a:rPr lang="cs-CZ" sz="2400" dirty="0" smtClean="0"/>
              <a:t>) Procvičení dialogu se sousedem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Pomůcky: fixy na interaktivní tabuli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8461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259263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err="1" smtClean="0">
                <a:solidFill>
                  <a:schemeClr val="accent6"/>
                </a:solidFill>
              </a:rPr>
              <a:t>Breakfast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endParaRPr lang="cs-CZ" sz="4800" dirty="0">
              <a:solidFill>
                <a:schemeClr val="accent6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487" y="3645024"/>
            <a:ext cx="2550840" cy="1585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024919"/>
            <a:ext cx="2376609" cy="2376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7" y="3221980"/>
            <a:ext cx="2624335" cy="1969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1916832"/>
            <a:ext cx="47699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Matching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pictures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with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names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5654783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</a:t>
            </a:r>
            <a:r>
              <a:rPr lang="cs-CZ" sz="2800" b="1" dirty="0" err="1" smtClean="0"/>
              <a:t>bread</a:t>
            </a:r>
            <a:r>
              <a:rPr lang="cs-CZ" sz="2800" b="1" dirty="0" smtClean="0"/>
              <a:t>                  </a:t>
            </a:r>
            <a:r>
              <a:rPr lang="cs-CZ" sz="2800" b="1" dirty="0" err="1" smtClean="0"/>
              <a:t>cake</a:t>
            </a:r>
            <a:r>
              <a:rPr lang="cs-CZ" sz="2800" b="1" dirty="0" smtClean="0"/>
              <a:t>             </a:t>
            </a:r>
            <a:r>
              <a:rPr lang="cs-CZ" sz="2800" b="1" dirty="0" err="1" smtClean="0"/>
              <a:t>roll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83133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184731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u="sng" dirty="0" smtClean="0">
              <a:solidFill>
                <a:schemeClr val="accent6"/>
              </a:solidFill>
            </a:endParaRPr>
          </a:p>
          <a:p>
            <a:endParaRPr lang="cs-CZ" sz="4800" dirty="0">
              <a:solidFill>
                <a:schemeClr val="accent6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02942"/>
            <a:ext cx="2550840" cy="1585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0430" y="1804052"/>
            <a:ext cx="2376609" cy="2376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3284" y="2211108"/>
            <a:ext cx="2624335" cy="1969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4437112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</a:t>
            </a:r>
            <a:r>
              <a:rPr lang="cs-CZ" sz="2800" b="1" dirty="0" err="1" smtClean="0">
                <a:solidFill>
                  <a:srgbClr val="FF0000"/>
                </a:solidFill>
              </a:rPr>
              <a:t>roll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bread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cake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9487" y="620688"/>
            <a:ext cx="1523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Checking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561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2021989" cy="283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http://ts4.mm.bing.net/images/thumbnail.aspx?q=1547315905263&amp;id=fb328be68d716ca4d6c482a6a6d8aa86&amp;url=http%3a%2f%2flebensmittel-warenkunde.de%2fassets%2fimages%2fgetreideprodukte%2fschoko-muesli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96752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83145"/>
            <a:ext cx="2508870" cy="1572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5013176"/>
            <a:ext cx="7175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müsli          </a:t>
            </a:r>
            <a:r>
              <a:rPr lang="cs-CZ" sz="2800" b="1" dirty="0" err="1" smtClean="0"/>
              <a:t>butter</a:t>
            </a:r>
            <a:r>
              <a:rPr lang="cs-CZ" sz="2800" b="1" dirty="0" smtClean="0"/>
              <a:t>               </a:t>
            </a:r>
            <a:r>
              <a:rPr lang="cs-CZ" sz="2800" b="1" dirty="0" err="1" smtClean="0"/>
              <a:t>biscuits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277378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2021989" cy="283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http://ts4.mm.bing.net/images/thumbnail.aspx?q=1547315905263&amp;id=fb328be68d716ca4d6c482a6a6d8aa86&amp;url=http%3a%2f%2flebensmittel-warenkunde.de%2fassets%2fimages%2fgetreideprodukte%2fschoko-muesli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96752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83145"/>
            <a:ext cx="2508870" cy="1572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3789040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biscuit</a:t>
            </a:r>
            <a:r>
              <a:rPr lang="cs-CZ" sz="2800" b="1" dirty="0" smtClean="0">
                <a:solidFill>
                  <a:srgbClr val="FF0000"/>
                </a:solidFill>
              </a:rPr>
              <a:t>         </a:t>
            </a:r>
            <a:r>
              <a:rPr lang="cs-CZ" sz="2800" b="1" dirty="0" smtClean="0">
                <a:solidFill>
                  <a:srgbClr val="FF0000"/>
                </a:solidFill>
              </a:rPr>
              <a:t>müsli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butter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8357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199910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2117" y="548680"/>
            <a:ext cx="2232247" cy="1381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Milan\AppData\Local\Microsoft\Windows\Temporary Internet Files\Low\Content.IE5\QVVWB55B\MC90044177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121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3640" y="3305580"/>
            <a:ext cx="2177977" cy="129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118" y="3442892"/>
            <a:ext cx="2142766" cy="1323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0718" y="3305580"/>
            <a:ext cx="2415378" cy="1486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32367"/>
            <a:ext cx="2177976" cy="1359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1118" y="2348880"/>
            <a:ext cx="81953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 err="1" smtClean="0"/>
              <a:t>honey</a:t>
            </a:r>
            <a:r>
              <a:rPr lang="cs-CZ" sz="2800" b="1" smtClean="0"/>
              <a:t>     </a:t>
            </a:r>
            <a:r>
              <a:rPr lang="cs-CZ" sz="2800" b="1" dirty="0" smtClean="0"/>
              <a:t>cheese         </a:t>
            </a:r>
            <a:r>
              <a:rPr lang="cs-CZ" sz="2800" b="1" dirty="0" err="1" smtClean="0"/>
              <a:t>yogurt</a:t>
            </a:r>
            <a:r>
              <a:rPr lang="cs-CZ" sz="2800" b="1" dirty="0" smtClean="0"/>
              <a:t>          jam      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1118" y="5517232"/>
            <a:ext cx="78293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ham              </a:t>
            </a:r>
            <a:r>
              <a:rPr lang="cs-CZ" sz="2800" b="1" dirty="0" err="1" smtClean="0"/>
              <a:t>salami</a:t>
            </a:r>
            <a:r>
              <a:rPr lang="cs-CZ" sz="2800" b="1" dirty="0" smtClean="0"/>
              <a:t>             </a:t>
            </a:r>
            <a:r>
              <a:rPr lang="cs-CZ" sz="2800" b="1" dirty="0" err="1" smtClean="0"/>
              <a:t>sausages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175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199910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2117" y="548680"/>
            <a:ext cx="2232247" cy="1381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Milan\AppData\Local\Microsoft\Windows\Temporary Internet Files\Low\Content.IE5\QVVWB55B\MC90044177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121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3640" y="3305580"/>
            <a:ext cx="2177977" cy="129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118" y="3442892"/>
            <a:ext cx="2142766" cy="1323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0718" y="3305580"/>
            <a:ext cx="2415378" cy="1486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32367"/>
            <a:ext cx="2177976" cy="1359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1118" y="2348880"/>
            <a:ext cx="134270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jam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honey</a:t>
            </a:r>
            <a:r>
              <a:rPr lang="cs-CZ" sz="2800" b="1" dirty="0" smtClean="0">
                <a:solidFill>
                  <a:srgbClr val="FF0000"/>
                </a:solidFill>
              </a:rPr>
              <a:t>        cheese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yogurt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1118" y="5517232"/>
            <a:ext cx="7335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salami</a:t>
            </a:r>
            <a:r>
              <a:rPr lang="cs-CZ" sz="2800" b="1" dirty="0" smtClean="0">
                <a:solidFill>
                  <a:srgbClr val="FF0000"/>
                </a:solidFill>
              </a:rPr>
              <a:t>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sausages</a:t>
            </a:r>
            <a:r>
              <a:rPr lang="cs-CZ" sz="2800" b="1" dirty="0" smtClean="0">
                <a:solidFill>
                  <a:srgbClr val="FF0000"/>
                </a:solidFill>
              </a:rPr>
              <a:t>            ham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921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65527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Drink   </a:t>
            </a:r>
            <a:r>
              <a:rPr lang="cs-CZ" sz="2800" b="1" dirty="0" err="1" smtClean="0">
                <a:solidFill>
                  <a:schemeClr val="accent6"/>
                </a:solidFill>
              </a:rPr>
              <a:t>for</a:t>
            </a:r>
            <a:r>
              <a:rPr lang="cs-CZ" sz="2800" b="1" dirty="0" smtClean="0">
                <a:solidFill>
                  <a:schemeClr val="accent6"/>
                </a:solidFill>
              </a:rPr>
              <a:t>    </a:t>
            </a:r>
            <a:r>
              <a:rPr lang="cs-CZ" sz="2800" b="1" dirty="0" err="1" smtClean="0">
                <a:solidFill>
                  <a:schemeClr val="accent6"/>
                </a:solidFill>
              </a:rPr>
              <a:t>breakfast</a:t>
            </a:r>
            <a:endParaRPr lang="cs-CZ" sz="2800" b="1" dirty="0" smtClean="0">
              <a:solidFill>
                <a:schemeClr val="accent6"/>
              </a:solidFill>
            </a:endParaRPr>
          </a:p>
          <a:p>
            <a:endParaRPr lang="cs-CZ" sz="2800" b="1" dirty="0">
              <a:solidFill>
                <a:schemeClr val="accent6"/>
              </a:solidFill>
            </a:endParaRPr>
          </a:p>
          <a:p>
            <a:r>
              <a:rPr lang="cs-CZ" sz="2800" b="1" u="sng" dirty="0" err="1" smtClean="0">
                <a:solidFill>
                  <a:srgbClr val="002060"/>
                </a:solidFill>
              </a:rPr>
              <a:t>Write</a:t>
            </a:r>
            <a:r>
              <a:rPr lang="cs-CZ" sz="2800" b="1" u="sng" dirty="0" smtClean="0">
                <a:solidFill>
                  <a:srgbClr val="002060"/>
                </a:solidFill>
              </a:rPr>
              <a:t> Czech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names</a:t>
            </a:r>
            <a:endParaRPr lang="cs-CZ" sz="2800" b="1" u="sng" dirty="0" smtClean="0">
              <a:solidFill>
                <a:srgbClr val="002060"/>
              </a:solidFill>
            </a:endParaRPr>
          </a:p>
          <a:p>
            <a:endParaRPr lang="cs-CZ" sz="2800" b="1" dirty="0">
              <a:solidFill>
                <a:schemeClr val="accent6"/>
              </a:solidFill>
            </a:endParaRPr>
          </a:p>
          <a:p>
            <a:r>
              <a:rPr lang="cs-CZ" sz="2800" b="1" dirty="0" err="1" smtClean="0">
                <a:solidFill>
                  <a:schemeClr val="accent6"/>
                </a:solidFill>
              </a:rPr>
              <a:t>cocoa</a:t>
            </a:r>
            <a:r>
              <a:rPr lang="cs-CZ" sz="2800" b="1" dirty="0" smtClean="0">
                <a:solidFill>
                  <a:schemeClr val="accent6"/>
                </a:solidFill>
              </a:rPr>
              <a:t>        …………………………. </a:t>
            </a:r>
          </a:p>
          <a:p>
            <a:endParaRPr lang="cs-CZ" sz="2800" b="1" dirty="0">
              <a:solidFill>
                <a:schemeClr val="accent6"/>
              </a:solidFill>
            </a:endParaRPr>
          </a:p>
          <a:p>
            <a:r>
              <a:rPr lang="cs-CZ" sz="2800" b="1" dirty="0" err="1" smtClean="0">
                <a:solidFill>
                  <a:schemeClr val="accent6"/>
                </a:solidFill>
              </a:rPr>
              <a:t>tea</a:t>
            </a:r>
            <a:r>
              <a:rPr lang="cs-CZ" sz="2800" b="1" dirty="0" smtClean="0">
                <a:solidFill>
                  <a:schemeClr val="accent6"/>
                </a:solidFill>
              </a:rPr>
              <a:t>            ………………………….</a:t>
            </a:r>
          </a:p>
          <a:p>
            <a:endParaRPr lang="cs-CZ" sz="2800" b="1" dirty="0">
              <a:solidFill>
                <a:schemeClr val="accent6"/>
              </a:solidFill>
            </a:endParaRPr>
          </a:p>
          <a:p>
            <a:r>
              <a:rPr lang="cs-CZ" sz="2800" b="1" dirty="0" err="1" smtClean="0">
                <a:solidFill>
                  <a:schemeClr val="accent6"/>
                </a:solidFill>
              </a:rPr>
              <a:t>milk</a:t>
            </a:r>
            <a:r>
              <a:rPr lang="cs-CZ" sz="2800" b="1" dirty="0" smtClean="0">
                <a:solidFill>
                  <a:schemeClr val="accent6"/>
                </a:solidFill>
              </a:rPr>
              <a:t>          ………………………….</a:t>
            </a:r>
          </a:p>
          <a:p>
            <a:endParaRPr lang="cs-CZ" sz="2800" b="1" dirty="0">
              <a:solidFill>
                <a:schemeClr val="accent6"/>
              </a:solidFill>
            </a:endParaRPr>
          </a:p>
          <a:p>
            <a:r>
              <a:rPr lang="cs-CZ" sz="2800" b="1" dirty="0" err="1">
                <a:solidFill>
                  <a:schemeClr val="accent6"/>
                </a:solidFill>
              </a:rPr>
              <a:t>c</a:t>
            </a:r>
            <a:r>
              <a:rPr lang="cs-CZ" sz="2800" b="1" dirty="0" err="1" smtClean="0">
                <a:solidFill>
                  <a:schemeClr val="accent6"/>
                </a:solidFill>
              </a:rPr>
              <a:t>offee</a:t>
            </a:r>
            <a:r>
              <a:rPr lang="cs-CZ" sz="2800" b="1" dirty="0" smtClean="0">
                <a:solidFill>
                  <a:schemeClr val="accent6"/>
                </a:solidFill>
              </a:rPr>
              <a:t>      ………………………….</a:t>
            </a:r>
            <a:endParaRPr lang="cs-CZ" sz="28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420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7" y="764704"/>
            <a:ext cx="481894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What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think</a:t>
            </a:r>
            <a:r>
              <a:rPr lang="cs-CZ" sz="2800" dirty="0" smtClean="0"/>
              <a:t>?</a:t>
            </a:r>
          </a:p>
          <a:p>
            <a:endParaRPr lang="cs-CZ" sz="2800" dirty="0"/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What</a:t>
            </a:r>
            <a:r>
              <a:rPr lang="cs-CZ" sz="2800" b="1" dirty="0" smtClean="0">
                <a:solidFill>
                  <a:srgbClr val="FF0000"/>
                </a:solidFill>
              </a:rPr>
              <a:t> food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healthier</a:t>
            </a:r>
            <a:r>
              <a:rPr lang="cs-CZ" sz="2800" b="1" dirty="0" smtClean="0">
                <a:solidFill>
                  <a:srgbClr val="FF0000"/>
                </a:solidFill>
              </a:rPr>
              <a:t>:</a:t>
            </a:r>
          </a:p>
          <a:p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müsli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cake</a:t>
            </a:r>
            <a:endParaRPr lang="cs-CZ" sz="2800" dirty="0" smtClean="0"/>
          </a:p>
          <a:p>
            <a:pPr marL="514350" indent="-514350">
              <a:buAutoNum type="arabicParenR"/>
            </a:pPr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err="1"/>
              <a:t>r</a:t>
            </a:r>
            <a:r>
              <a:rPr lang="cs-CZ" sz="2800" dirty="0" err="1" smtClean="0"/>
              <a:t>oll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bread</a:t>
            </a:r>
            <a:endParaRPr lang="cs-CZ" sz="2800" dirty="0" smtClean="0"/>
          </a:p>
          <a:p>
            <a:pPr marL="514350" indent="-514350">
              <a:buAutoNum type="arabicParenR"/>
            </a:pPr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err="1"/>
              <a:t>s</a:t>
            </a:r>
            <a:r>
              <a:rPr lang="cs-CZ" sz="2800" dirty="0" err="1" smtClean="0"/>
              <a:t>alami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cheese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932040" y="2425827"/>
            <a:ext cx="2664296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müsli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26310" y="3284984"/>
            <a:ext cx="2664296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bread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26310" y="4221088"/>
            <a:ext cx="2664296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cheese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6630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690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Answer</a:t>
            </a:r>
            <a:r>
              <a:rPr lang="cs-CZ" sz="2800" b="1" dirty="0" smtClean="0">
                <a:solidFill>
                  <a:srgbClr val="FF0000"/>
                </a:solidFill>
              </a:rPr>
              <a:t> and </a:t>
            </a:r>
            <a:r>
              <a:rPr lang="cs-CZ" sz="2800" b="1" dirty="0" err="1" smtClean="0">
                <a:solidFill>
                  <a:srgbClr val="FF0000"/>
                </a:solidFill>
              </a:rPr>
              <a:t>write</a:t>
            </a:r>
            <a:r>
              <a:rPr lang="cs-CZ" sz="2800" b="1" dirty="0" smtClean="0">
                <a:solidFill>
                  <a:srgbClr val="FF0000"/>
                </a:solidFill>
              </a:rPr>
              <a:t>:</a:t>
            </a:r>
          </a:p>
          <a:p>
            <a:endParaRPr lang="cs-CZ" sz="2800" b="1" dirty="0"/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What</a:t>
            </a:r>
            <a:r>
              <a:rPr lang="cs-CZ" sz="3200" b="1" dirty="0" smtClean="0">
                <a:solidFill>
                  <a:srgbClr val="FF0000"/>
                </a:solidFill>
              </a:rPr>
              <a:t> do </a:t>
            </a:r>
            <a:r>
              <a:rPr lang="cs-CZ" sz="3200" b="1" dirty="0" err="1" smtClean="0">
                <a:solidFill>
                  <a:srgbClr val="FF0000"/>
                </a:solidFill>
              </a:rPr>
              <a:t>you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like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for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your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breakfast</a:t>
            </a:r>
            <a:r>
              <a:rPr lang="cs-CZ" sz="3200" b="1" dirty="0" smtClean="0">
                <a:solidFill>
                  <a:srgbClr val="FF0000"/>
                </a:solidFill>
              </a:rPr>
              <a:t> ?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I </a:t>
            </a:r>
            <a:r>
              <a:rPr lang="cs-CZ" sz="3200" b="1" dirty="0" err="1" smtClean="0">
                <a:solidFill>
                  <a:srgbClr val="FF0000"/>
                </a:solidFill>
              </a:rPr>
              <a:t>like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for</a:t>
            </a:r>
            <a:r>
              <a:rPr lang="cs-CZ" sz="3200" b="1" dirty="0" smtClean="0">
                <a:solidFill>
                  <a:srgbClr val="FF0000"/>
                </a:solidFill>
              </a:rPr>
              <a:t> my </a:t>
            </a:r>
            <a:r>
              <a:rPr lang="cs-CZ" sz="3200" b="1" dirty="0" err="1" smtClean="0">
                <a:solidFill>
                  <a:srgbClr val="FF0000"/>
                </a:solidFill>
              </a:rPr>
              <a:t>breakfast</a:t>
            </a:r>
            <a:r>
              <a:rPr lang="cs-CZ" sz="3200" b="1" dirty="0" smtClean="0">
                <a:solidFill>
                  <a:srgbClr val="FF0000"/>
                </a:solidFill>
              </a:rPr>
              <a:t>:</a:t>
            </a:r>
          </a:p>
          <a:p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 err="1" smtClean="0"/>
              <a:t>Write</a:t>
            </a:r>
            <a:r>
              <a:rPr lang="cs-CZ" sz="2800" b="1" dirty="0" smtClean="0"/>
              <a:t> 2 </a:t>
            </a:r>
            <a:r>
              <a:rPr lang="cs-CZ" sz="2800" b="1" dirty="0" err="1" smtClean="0"/>
              <a:t>possibilities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breakfast</a:t>
            </a:r>
            <a:r>
              <a:rPr lang="cs-CZ" sz="2800" b="1" dirty="0" smtClean="0"/>
              <a:t> –  food and drink.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Practise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dialogue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with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neighbour</a:t>
            </a:r>
            <a:r>
              <a:rPr lang="cs-CZ" sz="2800" b="1" dirty="0" smtClean="0"/>
              <a:t>.</a:t>
            </a:r>
          </a:p>
          <a:p>
            <a:endParaRPr lang="cs-CZ" sz="3600" b="1" dirty="0"/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96598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2756" y="686882"/>
            <a:ext cx="820263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examples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checking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A: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breakfast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B: I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breakfast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1" dirty="0" err="1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olls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butter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and ham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nd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tea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cake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cocoa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B: And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breakfast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A: I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breakfast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müsli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milk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err="1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fried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eggs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tea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821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28260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Zdroje:</a:t>
            </a:r>
          </a:p>
          <a:p>
            <a:endParaRPr lang="cs-CZ" sz="2400" dirty="0"/>
          </a:p>
          <a:p>
            <a:r>
              <a:rPr lang="cs-CZ" sz="2400" smtClean="0"/>
              <a:t>http://microsoft.com</a:t>
            </a:r>
          </a:p>
          <a:p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xmlns="" val="2306166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130</TotalTime>
  <Words>290</Words>
  <Application>Microsoft Office PowerPoint</Application>
  <PresentationFormat>Předvádění na obrazovce (4:3)</PresentationFormat>
  <Paragraphs>90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Carnival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HP</cp:lastModifiedBy>
  <cp:revision>20</cp:revision>
  <dcterms:created xsi:type="dcterms:W3CDTF">2012-01-08T16:39:37Z</dcterms:created>
  <dcterms:modified xsi:type="dcterms:W3CDTF">2012-04-04T16:36:43Z</dcterms:modified>
</cp:coreProperties>
</file>