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754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156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48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240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799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16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485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557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326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850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50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EF9E3-F38B-4D66-8D7E-E7E60594BCB6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DE432-999B-4410-ACDA-9F4BABFB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092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/>
              <a:t>školy: Základní škola Pardubice - </a:t>
            </a:r>
            <a:r>
              <a:rPr lang="cs-CZ" dirty="0" err="1"/>
              <a:t>Spořilov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Mgr. Nataša </a:t>
            </a:r>
            <a:r>
              <a:rPr lang="cs-CZ" dirty="0" smtClean="0"/>
              <a:t>Bartoníčková</a:t>
            </a:r>
            <a:br>
              <a:rPr lang="cs-CZ" dirty="0" smtClean="0"/>
            </a:br>
            <a:r>
              <a:rPr lang="cs-CZ" dirty="0" smtClean="0"/>
              <a:t>Název:VY_12_INOVACE_ČESKÝ JAZYK A LITERATURA_2_12.PODSTATNÁ JMÉNA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Téma: </a:t>
            </a:r>
            <a:r>
              <a:rPr lang="cs-CZ" dirty="0" smtClean="0"/>
              <a:t>PODSTATNÁ JMÉNA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projektu: CZ. 1.07/1.4.00/21.2349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Anotace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Žáci se seznamují s jednotlivými druhy podstatných jmen, se základními rozdíly mezi nimi a s pravidly při jejich určování. Součástí materiálu je cvičení k procvičování.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188640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82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PODSTATNÁ JMÉNA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JEJICH ZÁKLADNÍ DĚLENÍ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644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CO VYJADŘUJÍ?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Názvy osob – člověk, muž, soused…</a:t>
            </a:r>
          </a:p>
          <a:p>
            <a:r>
              <a:rPr lang="cs-CZ" dirty="0" smtClean="0"/>
              <a:t>Názvy zvířat – čmelák, kočka, pes</a:t>
            </a:r>
          </a:p>
          <a:p>
            <a:r>
              <a:rPr lang="cs-CZ" dirty="0"/>
              <a:t>N</a:t>
            </a:r>
            <a:r>
              <a:rPr lang="cs-CZ" dirty="0" smtClean="0"/>
              <a:t>ázvy věcí – mrak, sešit, pero…</a:t>
            </a:r>
          </a:p>
          <a:p>
            <a:r>
              <a:rPr lang="cs-CZ" dirty="0" smtClean="0"/>
              <a:t>Názvy dějů – kreslení, písknutí…</a:t>
            </a:r>
          </a:p>
          <a:p>
            <a:r>
              <a:rPr lang="cs-CZ" dirty="0" smtClean="0"/>
              <a:t>Názvy vlastností – laskavost, ohleduplnost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55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Podstatná jména se dále dělí na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onkrétní</a:t>
            </a:r>
            <a:r>
              <a:rPr lang="cs-CZ" dirty="0" smtClean="0"/>
              <a:t> </a:t>
            </a:r>
          </a:p>
          <a:p>
            <a:r>
              <a:rPr lang="cs-CZ" dirty="0" smtClean="0"/>
              <a:t>Jsou názvy osob, zvířat a věcí – vše hmotné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Abstraktní</a:t>
            </a:r>
          </a:p>
          <a:p>
            <a:r>
              <a:rPr lang="cs-CZ" dirty="0" smtClean="0"/>
              <a:t>Jsou názvy vlastností a dějů – vše nehmotné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 - Vyber podstatná jména abstraktní:</a:t>
            </a:r>
          </a:p>
          <a:p>
            <a:pPr marL="0" indent="0">
              <a:buNone/>
            </a:pPr>
            <a:r>
              <a:rPr lang="cs-CZ" dirty="0" smtClean="0"/>
              <a:t>Jásot, pes, otec, láska, zeleň, kmen, dobrota, křik, moře, kámen, tráva, les, žízeň, slib, stáří.</a:t>
            </a:r>
          </a:p>
        </p:txBody>
      </p:sp>
    </p:spTree>
    <p:extLst>
      <p:ext uri="{BB962C8B-B14F-4D97-AF65-F5344CB8AC3E}">
        <p14:creationId xmlns:p14="http://schemas.microsoft.com/office/powerpoint/2010/main" val="420818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Hromadná</a:t>
            </a:r>
          </a:p>
          <a:p>
            <a:r>
              <a:rPr lang="cs-CZ" dirty="0" smtClean="0"/>
              <a:t>Jen tvary čísla jednotného, ale znamenají více věcí téhož druhu – uhlí, stromoví…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Pomnožná</a:t>
            </a:r>
          </a:p>
          <a:p>
            <a:r>
              <a:rPr lang="cs-CZ" dirty="0"/>
              <a:t>T</a:t>
            </a:r>
            <a:r>
              <a:rPr lang="cs-CZ" dirty="0" smtClean="0"/>
              <a:t>vary čísla množného, i když označují jen jednu věc – prázdniny, </a:t>
            </a:r>
            <a:r>
              <a:rPr lang="cs-CZ" dirty="0"/>
              <a:t>P</a:t>
            </a:r>
            <a:r>
              <a:rPr lang="cs-CZ" dirty="0" smtClean="0"/>
              <a:t>ardubice, ústa…</a:t>
            </a:r>
          </a:p>
          <a:p>
            <a:pPr marL="0" indent="0">
              <a:buNone/>
            </a:pPr>
            <a:r>
              <a:rPr lang="cs-CZ" dirty="0" smtClean="0"/>
              <a:t>Úkol – Vyber podstatná jména pomnožná:</a:t>
            </a:r>
          </a:p>
          <a:p>
            <a:pPr marL="0" indent="0">
              <a:buNone/>
            </a:pPr>
            <a:r>
              <a:rPr lang="cs-CZ" dirty="0" smtClean="0"/>
              <a:t>Prázdniny, Čechy, listí, dveře, dříví, obyvatelstvo,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kalhoty, ptactvo, lidstvo, plavky, záda, housle.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Látková</a:t>
            </a:r>
          </a:p>
          <a:p>
            <a:r>
              <a:rPr lang="cs-CZ" dirty="0" smtClean="0"/>
              <a:t>Označují látku samu bez zřetele na množství</a:t>
            </a:r>
          </a:p>
          <a:p>
            <a:r>
              <a:rPr lang="cs-CZ" dirty="0" smtClean="0"/>
              <a:t>V množném čísle mají jiný význam – dvě vody = dvě sklenice, železa = pouta</a:t>
            </a:r>
          </a:p>
          <a:p>
            <a:pPr marL="0" indent="0">
              <a:buNone/>
            </a:pPr>
            <a:r>
              <a:rPr lang="cs-CZ" dirty="0" smtClean="0"/>
              <a:t>Úkol – Vyber podstatná jména látková:</a:t>
            </a:r>
          </a:p>
          <a:p>
            <a:pPr marL="0" indent="0">
              <a:buNone/>
            </a:pPr>
            <a:r>
              <a:rPr lang="cs-CZ" dirty="0" smtClean="0"/>
              <a:t>Mouka, Hradčany, ptactvo, dřevo, sníh, kůň, les, cukr, tabák, penál, voda, sůl, mláďata, </a:t>
            </a:r>
            <a:r>
              <a:rPr lang="cs-CZ" dirty="0"/>
              <a:t>J</a:t>
            </a:r>
            <a:r>
              <a:rPr lang="cs-CZ" dirty="0" smtClean="0"/>
              <a:t>eseníky.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20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CVIČENÍ K OPAKOVÁNÍ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Rozlišuj jednotlivé druhy podstatných jmen: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Letec, závodník, játra, sloupoví, obecenstvo, housle, narozeniny, včelstvo, válec, nadšení, dráha, Alena, ctižádost, zrní, </a:t>
            </a:r>
            <a:r>
              <a:rPr lang="cs-CZ" dirty="0"/>
              <a:t>P</a:t>
            </a:r>
            <a:r>
              <a:rPr lang="cs-CZ" dirty="0" smtClean="0"/>
              <a:t>etr, kočka, vzduch, dům, brýle, sáňky, slib, list, Beskydy, nářadí.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444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302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PODSTATNÁ JMÉNA</vt:lpstr>
      <vt:lpstr>CO VYJADŘUJÍ?</vt:lpstr>
      <vt:lpstr>Podstatná jména se dále dělí na</vt:lpstr>
      <vt:lpstr>Prezentace aplikace PowerPoint</vt:lpstr>
      <vt:lpstr>Prezentace aplikace PowerPoint</vt:lpstr>
      <vt:lpstr>CVIČENÍ K OPAKOVÁNÍ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Bartonickovi</dc:creator>
  <cp:lastModifiedBy>Bartoníčková Nataša</cp:lastModifiedBy>
  <cp:revision>13</cp:revision>
  <dcterms:created xsi:type="dcterms:W3CDTF">2011-10-27T15:54:22Z</dcterms:created>
  <dcterms:modified xsi:type="dcterms:W3CDTF">2012-03-19T17:09:09Z</dcterms:modified>
</cp:coreProperties>
</file>