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994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678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013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590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373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42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053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85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927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279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274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FC9B25-0DCE-4415-B278-BA7EA1E0EFF3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D1911D-76FB-4728-B9C6-124D5A2FAA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575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 smtClean="0"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Název </a:t>
            </a:r>
            <a:r>
              <a:rPr lang="cs-CZ" dirty="0">
                <a:ea typeface="Calibri"/>
                <a:cs typeface="Times New Roman"/>
              </a:rPr>
              <a:t>školy: Základní škola Pardubice - </a:t>
            </a:r>
            <a:r>
              <a:rPr lang="cs-CZ" dirty="0" err="1">
                <a:ea typeface="Calibri"/>
                <a:cs typeface="Times New Roman"/>
              </a:rPr>
              <a:t>Spořilov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Autor: Mgr. Nataša Bartoníčková</a:t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Název: </a:t>
            </a:r>
            <a:r>
              <a:rPr lang="cs-CZ" dirty="0" smtClean="0">
                <a:ea typeface="Calibri"/>
                <a:cs typeface="Times New Roman"/>
              </a:rPr>
              <a:t>VY_12_INOVACE_ČESKÝ JAZYK A LITERATURA_2_13.VYPRAVOVÁNÍ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Téma: </a:t>
            </a:r>
            <a:r>
              <a:rPr lang="cs-CZ" dirty="0" smtClean="0">
                <a:ea typeface="Calibri"/>
                <a:cs typeface="Times New Roman"/>
              </a:rPr>
              <a:t>VYPRAVOVÁNÍ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Číslo projektu: CZ. 1.07/1.4.00/21.2349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dirty="0" smtClean="0">
              <a:solidFill>
                <a:srgbClr val="0070C0"/>
              </a:solidFill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  <a:t>Anotace</a:t>
            </a:r>
            <a:b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M</a:t>
            </a:r>
            <a:r>
              <a:rPr lang="cs-CZ" dirty="0" smtClean="0">
                <a:ea typeface="Calibri"/>
                <a:cs typeface="Times New Roman"/>
              </a:rPr>
              <a:t>ateriál obsahuje základní údaje o vypravování, o jeho stavbě a prostředcích k oživení. Součástí je úkol se zaměřením na využití všech požadovaných znaků.</a:t>
            </a:r>
            <a:endParaRPr lang="cs-CZ" dirty="0"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/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Použité zdroje</a:t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dirty="0" smtClean="0"/>
              <a:t>Obrázky – kliparty galerie MS Office 2010.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547664" y="260648"/>
            <a:ext cx="5760720" cy="141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446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VYPRAVUJEME PŘÍBĚH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VYPRAVOVÁNÍ JE SLOHOVÝ ÚTVAR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285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ZÁKLADNÍ ÚDAJE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Vypravování je slohový útvar, jehož základem je příběh – děj.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Vypravujeme v časové posloupnosti.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Vybíráme vhodná slovesa.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Snažíme se o oživení příběhu vhodnými prostředky.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Zpracujeme si koncept.</a:t>
            </a:r>
          </a:p>
        </p:txBody>
      </p:sp>
    </p:spTree>
    <p:extLst>
      <p:ext uri="{BB962C8B-B14F-4D97-AF65-F5344CB8AC3E}">
        <p14:creationId xmlns:p14="http://schemas.microsoft.com/office/powerpoint/2010/main" val="4069886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STAVBA VYPRAVOVÁNÍ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8229600" cy="424847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Expozice – úvodní část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Zápletka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Rozvíjení děje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Vyvrcholení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Rozuzlení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Natasa\Local Settings\Temporary Internet Files\Content.IE5\AXOUOA7F\MP9003867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008312"/>
            <a:ext cx="5040561" cy="3445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12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PROSTŘEDKY K OŽIVENÍ VYPRAVOVÁNÍ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Přímá řeč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Vhodný výběr sloves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Dobrý vypravěč slova zbytečně neopakuje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Vypravování musí mít spád a napětí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Vypravování musí být poutavé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Nejlépe se vypravují vlastní zážitky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Používám přirovnání</a:t>
            </a:r>
          </a:p>
        </p:txBody>
      </p:sp>
      <p:pic>
        <p:nvPicPr>
          <p:cNvPr id="1027" name="Picture 3" descr="C:\Documents and Settings\Natasa\Local Settings\Temporary Internet Files\Content.IE5\ZNOCGU1G\MM90035658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05064"/>
            <a:ext cx="2304255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947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ČÍM ZVYŠUJI DĚJOVÉ NAPĚTÍ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Nahromaděním dějových sloves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Užíváním sloves v přítomném čase, i když jsme do té doby vyprávěli v čase minulém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Nahromaděním stručných vět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Střídáním dlouhých vět s krátkými dvojčlennými větami (i neúplnými) a s větnými ekvivalenty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  <p:pic>
        <p:nvPicPr>
          <p:cNvPr id="2050" name="Picture 2" descr="C:\Documents and Settings\Natasa\Local Settings\Temporary Internet Files\Content.IE5\ICDG1M00\MC9003453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924" y="4869160"/>
            <a:ext cx="2358355" cy="192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923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DOBRÉ RADY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Tutéž skutečnost můžeme vyjádřit různým způsobem.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Prostředky volíme podle cíle, který sledujeme.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Záleží na prostředí, v jakém se pohybujeme a podle toho volíme jazykové prostředky.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Záleží na tom, zda píšeme nebo mluvíme.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Záleží na našich jazykových schopnostech a vzdělání.</a:t>
            </a: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pic>
        <p:nvPicPr>
          <p:cNvPr id="3074" name="Picture 2" descr="C:\Documents and Settings\Natasa\Local Settings\Temporary Internet Files\Content.IE5\AXOUOA7F\MC900332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888" y="5324475"/>
            <a:ext cx="3433464" cy="1416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655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NAŠE PŘÍBĚHY MOHOU BÝT VYPRÁVĚNÉ PODLE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Vlastních zážitků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Podle zážitků jiné osoby – reprodukované vypravování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Podle příběhů z knih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Podle scény z divadelní hry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Podle scény z filmu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Podle obrázkové osnovy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pic>
        <p:nvPicPr>
          <p:cNvPr id="1026" name="Picture 2" descr="C:\Documents and Settings\Natasa\Local Settings\Temporary Internet Files\Content.IE5\8P12MU3X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80728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Natasa\Local Settings\Temporary Internet Files\Content.IE5\8P12MU3X\MC900339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45024"/>
            <a:ext cx="2880319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55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ÚKOL – VYPRAVUJ PŘÍBĚH PODLE TÉTO OBRÁZKOVÉ OSNOVY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Natasa\Local Settings\Temporary Internet Files\Content.IE5\ZNOCGU1G\MC900232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2982913"/>
            <a:ext cx="2016224" cy="1868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Natasa\Local Settings\Temporary Internet Files\Content.IE5\AXOUOA7F\MC9004417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06650"/>
            <a:ext cx="2952327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atasa\Local Settings\Temporary Internet Files\Content.IE5\AXOUOA7F\MC9002524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407603"/>
            <a:ext cx="2467418" cy="2232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atasa\Local Settings\Temporary Internet Files\Content.IE5\8P12MU3X\MC9004114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176" y="3356992"/>
            <a:ext cx="2376263" cy="1792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Natasa\Local Settings\Temporary Internet Files\Content.IE5\AXOUOA7F\MC9003523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300" y="4556125"/>
            <a:ext cx="1782763" cy="144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39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220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VYPRAVUJEME PŘÍBĚH</vt:lpstr>
      <vt:lpstr>ZÁKLADNÍ ÚDAJE</vt:lpstr>
      <vt:lpstr>STAVBA VYPRAVOVÁNÍ</vt:lpstr>
      <vt:lpstr>PROSTŘEDKY K OŽIVENÍ VYPRAVOVÁNÍ</vt:lpstr>
      <vt:lpstr>ČÍM ZVYŠUJI DĚJOVÉ NAPĚTÍ</vt:lpstr>
      <vt:lpstr>DOBRÉ RADY</vt:lpstr>
      <vt:lpstr>NAŠE PŘÍBĚHY MOHOU BÝT VYPRÁVĚNÉ PODLE</vt:lpstr>
      <vt:lpstr>ÚKOL – VYPRAVUJ PŘÍBĚH PODLE TÉTO OBRÁZKOVÉ OSNOVY</vt:lpstr>
    </vt:vector>
  </TitlesOfParts>
  <Company>domov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VYPRAVUJEME PŘÍBĚH</dc:title>
  <dc:creator>Bartonickovi</dc:creator>
  <cp:lastModifiedBy>Bartoníčková Nataša</cp:lastModifiedBy>
  <cp:revision>17</cp:revision>
  <dcterms:created xsi:type="dcterms:W3CDTF">2011-10-28T18:45:46Z</dcterms:created>
  <dcterms:modified xsi:type="dcterms:W3CDTF">2012-03-19T17:19:15Z</dcterms:modified>
</cp:coreProperties>
</file>