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437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895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204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220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734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126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899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815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312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290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657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80E128-53DB-4BCF-A304-3DC958A6BF48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E3E8D9-E491-47D7-B142-44C33805EE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743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 smtClean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Název </a:t>
            </a:r>
            <a:r>
              <a:rPr lang="cs-CZ" dirty="0">
                <a:ea typeface="Calibri"/>
                <a:cs typeface="Times New Roman"/>
              </a:rPr>
              <a:t>školy: Základní škola Pardubice - </a:t>
            </a:r>
            <a:r>
              <a:rPr lang="cs-CZ" dirty="0" err="1">
                <a:ea typeface="Calibri"/>
                <a:cs typeface="Times New Roman"/>
              </a:rPr>
              <a:t>Spořilov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Autor: Mgr. Nataša Bartoníčková</a:t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Název: </a:t>
            </a:r>
            <a:r>
              <a:rPr lang="cs-CZ" dirty="0" smtClean="0">
                <a:ea typeface="Calibri"/>
                <a:cs typeface="Times New Roman"/>
              </a:rPr>
              <a:t>VY_12_INOVACE_ČESKÝ JAZYK A LITERATURA_2_15.TVAROSLOVÍ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Téma: </a:t>
            </a:r>
            <a:r>
              <a:rPr lang="cs-CZ" dirty="0" smtClean="0">
                <a:ea typeface="Calibri"/>
                <a:cs typeface="Times New Roman"/>
              </a:rPr>
              <a:t>SLOVNÍ DRUHY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Číslo projektu: CZ. 1.07/1.4.00/21.2349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 smtClean="0">
              <a:solidFill>
                <a:srgbClr val="0070C0"/>
              </a:solidFill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  <a:t>Anotace</a:t>
            </a:r>
            <a:b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M</a:t>
            </a:r>
            <a:r>
              <a:rPr lang="cs-CZ" dirty="0" smtClean="0">
                <a:ea typeface="Calibri"/>
                <a:cs typeface="Times New Roman"/>
              </a:rPr>
              <a:t>ateriál obsahuje poučení o ohebných a neohebných slovních druzích, o rozdílech mezi nimi a zaměřuje se na jejich správné určení. Součástí jsou úkoly k opakování.</a:t>
            </a:r>
            <a: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  <a:t/>
            </a:r>
            <a:b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</a:br>
            <a:r>
              <a:rPr lang="cs-CZ" dirty="0">
                <a:solidFill>
                  <a:srgbClr val="0070C0"/>
                </a:solidFill>
                <a:ea typeface="Calibri"/>
                <a:cs typeface="Times New Roman"/>
              </a:rPr>
              <a:t> 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>
              <a:ea typeface="Calibri"/>
              <a:cs typeface="Times New Roman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82520" y="260648"/>
            <a:ext cx="5760720" cy="141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346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TVAROSLOVÍ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NAUKA O DRUZÍCH SLOV, JEJICH TVARECH A VÝZNAMECH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795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SLOVNÍ DRUHY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OHEBNÉ –skloňují se nebo časují</a:t>
            </a:r>
          </a:p>
          <a:p>
            <a:r>
              <a:rPr lang="cs-CZ" dirty="0" smtClean="0"/>
              <a:t>podstatná jména, přídavná jména, zájmena, číslovky, slovesa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NEOHEBNÉ – nemění svůj tvar, nelze je skloňovat ani časovat</a:t>
            </a:r>
          </a:p>
          <a:p>
            <a:r>
              <a:rPr lang="cs-CZ" dirty="0" smtClean="0"/>
              <a:t>Příslovce</a:t>
            </a:r>
            <a:r>
              <a:rPr lang="cs-CZ" smtClean="0"/>
              <a:t>, předložky</a:t>
            </a:r>
            <a:r>
              <a:rPr lang="cs-CZ" dirty="0" smtClean="0"/>
              <a:t>, spojky, citoslovce, částice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60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DOBRÉ RADY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Slovní druhy vždy určujeme z věty!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Přijdou </a:t>
            </a:r>
            <a:r>
              <a:rPr lang="cs-CZ" u="sng" dirty="0" smtClean="0"/>
              <a:t>bratrovi </a:t>
            </a:r>
            <a:r>
              <a:rPr lang="cs-CZ" dirty="0" smtClean="0"/>
              <a:t>přátelé – přídavné jméno.</a:t>
            </a:r>
          </a:p>
          <a:p>
            <a:pPr marL="0" indent="0">
              <a:buNone/>
            </a:pPr>
            <a:r>
              <a:rPr lang="cs-CZ" u="sng" dirty="0"/>
              <a:t>B</a:t>
            </a:r>
            <a:r>
              <a:rPr lang="cs-CZ" u="sng" dirty="0" smtClean="0"/>
              <a:t>ratrovi</a:t>
            </a:r>
            <a:r>
              <a:rPr lang="cs-CZ" dirty="0" smtClean="0"/>
              <a:t> jsem koupil pěkný dárek – podstatné jméno.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Moje malá sestra dobře </a:t>
            </a:r>
            <a:r>
              <a:rPr lang="cs-CZ" u="sng" dirty="0" smtClean="0"/>
              <a:t>jí</a:t>
            </a:r>
            <a:r>
              <a:rPr lang="cs-CZ" dirty="0" smtClean="0"/>
              <a:t> – sloveso.</a:t>
            </a:r>
          </a:p>
          <a:p>
            <a:pPr marL="0" indent="0">
              <a:buNone/>
            </a:pPr>
            <a:r>
              <a:rPr lang="cs-CZ" dirty="0" smtClean="0"/>
              <a:t>Koupil </a:t>
            </a:r>
            <a:r>
              <a:rPr lang="cs-CZ" u="sng" dirty="0" smtClean="0"/>
              <a:t>jí </a:t>
            </a:r>
            <a:r>
              <a:rPr lang="cs-CZ" dirty="0" smtClean="0"/>
              <a:t>zásnubní prsten – zájmeno.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84598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Pomáhají nám zájmena!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Plavání – TO – podstatné jméno</a:t>
            </a:r>
          </a:p>
          <a:p>
            <a:pPr marL="0" indent="0">
              <a:buNone/>
            </a:pPr>
            <a:r>
              <a:rPr lang="cs-CZ" dirty="0" smtClean="0"/>
              <a:t>Plavba  – TA  -  podstatné jméno</a:t>
            </a:r>
          </a:p>
          <a:p>
            <a:pPr marL="0" indent="0">
              <a:buNone/>
            </a:pPr>
            <a:r>
              <a:rPr lang="cs-CZ" dirty="0" smtClean="0"/>
              <a:t>Kreslení –TO -  podstatné jméno</a:t>
            </a:r>
          </a:p>
          <a:p>
            <a:pPr marL="0" indent="0">
              <a:buNone/>
            </a:pPr>
            <a:r>
              <a:rPr lang="cs-CZ" dirty="0" smtClean="0"/>
              <a:t>Vrátný  - TEN – podstatné jméno</a:t>
            </a:r>
          </a:p>
          <a:p>
            <a:pPr marL="0" indent="0">
              <a:buNone/>
            </a:pPr>
            <a:r>
              <a:rPr lang="cs-CZ" dirty="0" smtClean="0"/>
              <a:t>Hajný -    TEN – podstatné jméno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801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Vyber neohebné slovní druhy:</a:t>
            </a:r>
          </a:p>
          <a:p>
            <a:pPr marL="0" indent="0">
              <a:buNone/>
            </a:pPr>
            <a:r>
              <a:rPr lang="cs-CZ" dirty="0" smtClean="0"/>
              <a:t>Spí, kreslit, až, a, bota, lakomý, však, kéž, jarní, něho, čtvrtý, pod, au, nechť, zaplavat si, který.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 dané dvojice vyber podstatné jméno:</a:t>
            </a:r>
          </a:p>
          <a:p>
            <a:pPr marL="0" indent="0">
              <a:buNone/>
            </a:pPr>
            <a:r>
              <a:rPr lang="cs-CZ" dirty="0" smtClean="0"/>
              <a:t>Čtu Milanovu knihu. – Půjčím to jen Milanovi.</a:t>
            </a:r>
          </a:p>
          <a:p>
            <a:pPr marL="0" indent="0">
              <a:buNone/>
            </a:pPr>
            <a:r>
              <a:rPr lang="cs-CZ" dirty="0" smtClean="0"/>
              <a:t>Běžel okolo. – Běhal ráno okolo rybníka.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Vyber jen podstatná jména:</a:t>
            </a:r>
          </a:p>
          <a:p>
            <a:pPr marL="0" indent="0">
              <a:buNone/>
            </a:pPr>
            <a:r>
              <a:rPr lang="cs-CZ" dirty="0" smtClean="0"/>
              <a:t>Kreslení , kreslit, plavba, plavat</a:t>
            </a:r>
            <a:r>
              <a:rPr lang="cs-CZ" smtClean="0"/>
              <a:t>, plavání, plavit </a:t>
            </a:r>
            <a:r>
              <a:rPr lang="cs-CZ" dirty="0" smtClean="0"/>
              <a:t>se.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43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216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5</vt:lpstr>
      <vt:lpstr>TVAROSLOVÍ</vt:lpstr>
      <vt:lpstr>SLOVNÍ DRUHY</vt:lpstr>
      <vt:lpstr>DOBRÉ RADY</vt:lpstr>
      <vt:lpstr>Prezentace aplikace PowerPoint</vt:lpstr>
      <vt:lpstr>OPAKOVÁNÍ</vt:lpstr>
    </vt:vector>
  </TitlesOfParts>
  <Company>domov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</dc:title>
  <dc:creator>Bartonickovi</dc:creator>
  <cp:lastModifiedBy>Bartoníčková Nataša</cp:lastModifiedBy>
  <cp:revision>14</cp:revision>
  <dcterms:created xsi:type="dcterms:W3CDTF">2011-10-26T20:09:34Z</dcterms:created>
  <dcterms:modified xsi:type="dcterms:W3CDTF">2012-03-19T17:16:32Z</dcterms:modified>
</cp:coreProperties>
</file>