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2C333BE-1253-4179-B0AB-421D66C0B641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DCE4AA1-8DED-4306-A8EB-33CE35CD3F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2C333BE-1253-4179-B0AB-421D66C0B641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DCE4AA1-8DED-4306-A8EB-33CE35CD3F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2C333BE-1253-4179-B0AB-421D66C0B641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DCE4AA1-8DED-4306-A8EB-33CE35CD3F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333BE-1253-4179-B0AB-421D66C0B641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4AA1-8DED-4306-A8EB-33CE35CD3F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333BE-1253-4179-B0AB-421D66C0B641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4AA1-8DED-4306-A8EB-33CE35CD3F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2C333BE-1253-4179-B0AB-421D66C0B641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DCE4AA1-8DED-4306-A8EB-33CE35CD3F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333BE-1253-4179-B0AB-421D66C0B641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4AA1-8DED-4306-A8EB-33CE35CD3F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2C333BE-1253-4179-B0AB-421D66C0B641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DCE4AA1-8DED-4306-A8EB-33CE35CD3F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2C333BE-1253-4179-B0AB-421D66C0B641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DCE4AA1-8DED-4306-A8EB-33CE35CD3F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333BE-1253-4179-B0AB-421D66C0B641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4AA1-8DED-4306-A8EB-33CE35CD3F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333BE-1253-4179-B0AB-421D66C0B641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4AA1-8DED-4306-A8EB-33CE35CD3F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2C333BE-1253-4179-B0AB-421D66C0B641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DCE4AA1-8DED-4306-A8EB-33CE35CD3FC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3568" y="2368217"/>
            <a:ext cx="7774632" cy="2644959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1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Název školy: </a:t>
            </a:r>
            <a:r>
              <a:rPr lang="cs-CZ" sz="2000" i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Základní škola a Mateřská škola Vráž, okres Beroun</a:t>
            </a:r>
            <a:br>
              <a:rPr lang="cs-CZ" sz="2000" i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Autor: Mgr. Hana Pavlásková</a:t>
            </a:r>
            <a:b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Název materiálu: VY_32_INOVACE_138_M4_POČÍTÁNÍ_SE_</a:t>
            </a:r>
          </a:p>
          <a:p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ZÁVORKAMI</a:t>
            </a:r>
            <a:b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4.</a:t>
            </a:r>
            <a:b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Matematika</a:t>
            </a:r>
            <a:b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Ověřené ve výuce</a:t>
            </a:r>
            <a:r>
              <a:rPr lang="cs-CZ" sz="200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21.11.2013</a:t>
            </a:r>
            <a:endParaRPr lang="cs-CZ" sz="2000" dirty="0"/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187624" y="5733256"/>
            <a:ext cx="6768752" cy="864096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0" indent="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None/>
              <a:defRPr kumimoji="0"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None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Anotace: Prezentace je určena pro 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4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. ročník, slouží        k osvojování vědomostí v předmětu M prostřednictvím interaktivní tabule.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7" name="Obrázek 6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476672"/>
            <a:ext cx="5904656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411687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7571184" cy="5373216"/>
          </a:xfrm>
        </p:spPr>
        <p:txBody>
          <a:bodyPr/>
          <a:lstStyle/>
          <a:p>
            <a:r>
              <a:rPr lang="cs-CZ" dirty="0" smtClean="0"/>
              <a:t>(3 x 5) + 6 =                =           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3 x (5 + 6) =                = 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(8 + 4) x 4 =               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8 + (4 x 4) =               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(6 x 7) – 7 =               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6 x (7 – 7) =                =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55776" y="1484784"/>
            <a:ext cx="115212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4139952" y="1480204"/>
            <a:ext cx="576064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2555776" y="2348880"/>
            <a:ext cx="115212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2555776" y="3212976"/>
            <a:ext cx="115212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2555776" y="4149080"/>
            <a:ext cx="115212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2555776" y="5013176"/>
            <a:ext cx="115212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2555776" y="5877272"/>
            <a:ext cx="115212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4139952" y="2348880"/>
            <a:ext cx="576064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4139952" y="3212976"/>
            <a:ext cx="576064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4139952" y="4149080"/>
            <a:ext cx="576064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4139952" y="5013176"/>
            <a:ext cx="576064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4139952" y="5877272"/>
            <a:ext cx="576064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pic>
        <p:nvPicPr>
          <p:cNvPr id="1026" name="Picture 2" descr="C:\Users\vstachova\AppData\Local\Microsoft\Windows\Temporary Internet Files\Content.IE5\2EF9ODLW\MC9001922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08288" y="1124744"/>
            <a:ext cx="2755878" cy="5412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44175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Řešení.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7467600" cy="5373216"/>
          </a:xfrm>
        </p:spPr>
        <p:txBody>
          <a:bodyPr>
            <a:normAutofit/>
          </a:bodyPr>
          <a:lstStyle/>
          <a:p>
            <a:r>
              <a:rPr lang="cs-CZ" dirty="0" smtClean="0"/>
              <a:t>(3 x 5) + 6 =                =           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3 x (5 + 6) =                = 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(8 + 4) x 4 =               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8 + (4 x 4) =               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(6 x 7) – 7 =               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6 x (7 – 7) =                =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555776" y="1484784"/>
            <a:ext cx="115212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15 + 6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4139952" y="1480204"/>
            <a:ext cx="576064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21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2555776" y="2348880"/>
            <a:ext cx="115212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3 x 11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2555776" y="3212976"/>
            <a:ext cx="115212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12 x 4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2555776" y="4149080"/>
            <a:ext cx="115212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8 + 16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2555776" y="5013176"/>
            <a:ext cx="115212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42 – 7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2555776" y="5877272"/>
            <a:ext cx="115212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6 x 0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4139952" y="2348880"/>
            <a:ext cx="576064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33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4139952" y="3212976"/>
            <a:ext cx="576064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48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4139952" y="4149080"/>
            <a:ext cx="576064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24</a:t>
            </a:r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4139952" y="5013176"/>
            <a:ext cx="576064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35</a:t>
            </a:r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4139952" y="5877272"/>
            <a:ext cx="576064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0</a:t>
            </a:r>
            <a:endParaRPr lang="cs-CZ" sz="2400" dirty="0"/>
          </a:p>
        </p:txBody>
      </p:sp>
      <p:pic>
        <p:nvPicPr>
          <p:cNvPr id="2050" name="Picture 2" descr="C:\Users\vstachova\AppData\Local\Microsoft\Windows\Temporary Internet Files\Content.IE5\49DHITXZ\MC9004110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129581"/>
            <a:ext cx="2606808" cy="2545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584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</a:t>
            </a:r>
            <a:r>
              <a:rPr lang="cs-CZ" dirty="0" smtClean="0"/>
              <a:t>y</a:t>
            </a:r>
            <a:r>
              <a:rPr lang="en-US" dirty="0" err="1" smtClean="0"/>
              <a:t>po</a:t>
            </a:r>
            <a:r>
              <a:rPr lang="cs-CZ" dirty="0" smtClean="0"/>
              <a:t>čí</a:t>
            </a:r>
            <a:r>
              <a:rPr lang="en-US" dirty="0" err="1" smtClean="0"/>
              <a:t>tej</a:t>
            </a:r>
            <a:r>
              <a:rPr lang="en-US" dirty="0" smtClean="0"/>
              <a:t> a </a:t>
            </a:r>
            <a:r>
              <a:rPr lang="en-US" dirty="0"/>
              <a:t>d</a:t>
            </a:r>
            <a:r>
              <a:rPr lang="cs-CZ" dirty="0" err="1" smtClean="0"/>
              <a:t>oplň</a:t>
            </a:r>
            <a:r>
              <a:rPr lang="cs-CZ" dirty="0" smtClean="0"/>
              <a:t> znaménka </a:t>
            </a:r>
            <a:r>
              <a:rPr lang="en-US" dirty="0" smtClean="0"/>
              <a:t>&lt;, &gt;, </a:t>
            </a:r>
            <a:r>
              <a:rPr lang="cs-CZ" dirty="0" smtClean="0"/>
              <a:t>=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8291264" cy="5373216"/>
          </a:xfrm>
        </p:spPr>
        <p:txBody>
          <a:bodyPr>
            <a:normAutofit/>
          </a:bodyPr>
          <a:lstStyle/>
          <a:p>
            <a:r>
              <a:rPr lang="cs-CZ" dirty="0" smtClean="0"/>
              <a:t> 4 x (6 – 3) =                            = (6 – 3) x 4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(8 + 4) x 4 =                            = 8 + (4 x4)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(35 – 15) x 2 =                            = 35 – (15 x 2)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7 x (5 + 7) =                            = (30 + 12) x 2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(16 – 4) x 3 =                            = 16 – (4 x 3)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(7 x 8) + 6 =                            = (9 x 6) + 11  </a:t>
            </a:r>
          </a:p>
          <a:p>
            <a:pPr marL="0" indent="0">
              <a:buNone/>
            </a:pPr>
            <a:r>
              <a:rPr lang="cs-CZ" sz="1800" dirty="0"/>
              <a:t>Zdroje: použité obrázky – </a:t>
            </a:r>
            <a:r>
              <a:rPr lang="cs-CZ" sz="1800" dirty="0" smtClean="0">
                <a:hlinkClick r:id="rId2"/>
              </a:rPr>
              <a:t>www.office.microsoft.com</a:t>
            </a:r>
            <a:r>
              <a:rPr lang="cs-CZ" sz="1800" dirty="0" smtClean="0"/>
              <a:t> </a:t>
            </a: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2627784" y="1556792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12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3498063" y="1556792"/>
            <a:ext cx="497873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=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4067944" y="1556792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12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2627784" y="2348880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48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3498063" y="2348880"/>
            <a:ext cx="497873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&gt;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4067944" y="2348880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24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2627784" y="3259832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40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3498063" y="3259832"/>
            <a:ext cx="497873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&gt;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4068033" y="3259832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2627784" y="4149080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84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3498063" y="4149080"/>
            <a:ext cx="497873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=</a:t>
            </a:r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4068033" y="4149080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84</a:t>
            </a:r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2627784" y="5013176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36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3498063" y="5013176"/>
            <a:ext cx="497873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&gt;</a:t>
            </a:r>
            <a:endParaRPr lang="cs-CZ" sz="2400" dirty="0"/>
          </a:p>
        </p:txBody>
      </p:sp>
      <p:sp>
        <p:nvSpPr>
          <p:cNvPr id="18" name="Obdélník 17"/>
          <p:cNvSpPr/>
          <p:nvPr/>
        </p:nvSpPr>
        <p:spPr>
          <a:xfrm>
            <a:off x="4067944" y="5013176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</a:t>
            </a:r>
            <a:endParaRPr lang="cs-CZ" sz="2400" dirty="0"/>
          </a:p>
        </p:txBody>
      </p:sp>
      <p:sp>
        <p:nvSpPr>
          <p:cNvPr id="19" name="Obdélník 18"/>
          <p:cNvSpPr/>
          <p:nvPr/>
        </p:nvSpPr>
        <p:spPr>
          <a:xfrm>
            <a:off x="2627784" y="5877272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62</a:t>
            </a:r>
            <a:endParaRPr lang="cs-CZ" sz="2400" dirty="0"/>
          </a:p>
        </p:txBody>
      </p:sp>
      <p:sp>
        <p:nvSpPr>
          <p:cNvPr id="20" name="Obdélník 19"/>
          <p:cNvSpPr/>
          <p:nvPr/>
        </p:nvSpPr>
        <p:spPr>
          <a:xfrm>
            <a:off x="3498063" y="5877272"/>
            <a:ext cx="497873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&lt;</a:t>
            </a:r>
            <a:endParaRPr lang="cs-CZ" sz="2400" dirty="0"/>
          </a:p>
        </p:txBody>
      </p:sp>
      <p:sp>
        <p:nvSpPr>
          <p:cNvPr id="21" name="Obdélník 20"/>
          <p:cNvSpPr/>
          <p:nvPr/>
        </p:nvSpPr>
        <p:spPr>
          <a:xfrm>
            <a:off x="4068033" y="5877272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65</a:t>
            </a:r>
            <a:endParaRPr lang="cs-CZ" sz="2400" dirty="0"/>
          </a:p>
        </p:txBody>
      </p:sp>
      <p:pic>
        <p:nvPicPr>
          <p:cNvPr id="3074" name="Picture 2" descr="C:\Users\vstachova\AppData\Local\Microsoft\Windows\Temporary Internet Files\Content.IE5\2EF9ODLW\MC90007874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053653"/>
            <a:ext cx="900435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27213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189</TotalTime>
  <Words>327</Words>
  <Application>Microsoft Office PowerPoint</Application>
  <PresentationFormat>Předvádění na obrazovce (4:3)</PresentationFormat>
  <Paragraphs>76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Arkýř</vt:lpstr>
      <vt:lpstr>Snímek 1</vt:lpstr>
      <vt:lpstr>Vypočítej.</vt:lpstr>
      <vt:lpstr>Řešení.</vt:lpstr>
      <vt:lpstr>Vypočítej a doplň znaménka &lt;, &gt;, =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Stachová Vlasta</dc:creator>
  <cp:lastModifiedBy>Dum</cp:lastModifiedBy>
  <cp:revision>13</cp:revision>
  <dcterms:created xsi:type="dcterms:W3CDTF">2014-01-11T20:57:22Z</dcterms:created>
  <dcterms:modified xsi:type="dcterms:W3CDTF">2014-04-28T06:56:46Z</dcterms:modified>
</cp:coreProperties>
</file>