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6" r:id="rId3"/>
    <p:sldId id="261" r:id="rId4"/>
    <p:sldId id="257" r:id="rId5"/>
    <p:sldId id="262" r:id="rId6"/>
    <p:sldId id="258" r:id="rId7"/>
    <p:sldId id="259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Rg st="1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862285-EAF3-41FF-842E-1E6623FC641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1336B6-8376-4D75-8410-687F9238F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850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1336B6-8376-4D75-8410-687F9238F17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262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131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48680"/>
            <a:ext cx="8496944" cy="1224136"/>
          </a:xfrm>
        </p:spPr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09120"/>
            <a:ext cx="6008712" cy="1129680"/>
          </a:xfrm>
        </p:spPr>
        <p:txBody>
          <a:bodyPr>
            <a:normAutofit/>
          </a:bodyPr>
          <a:lstStyle/>
          <a:p>
            <a:endParaRPr lang="cs-CZ" sz="4400" b="1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5976664" cy="50853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10116616" y="2348880"/>
            <a:ext cx="72008" cy="457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767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Česká republika </a:t>
            </a:r>
            <a:r>
              <a:rPr lang="cs-CZ" smtClean="0"/>
              <a:t>v Evropě?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2" y="1268760"/>
            <a:ext cx="678990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587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3088"/>
            <a:ext cx="7620000" cy="571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851920" y="3068960"/>
            <a:ext cx="484632" cy="978408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177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Jihočeský kraj </a:t>
            </a:r>
            <a:r>
              <a:rPr lang="cs-CZ" smtClean="0"/>
              <a:t>v Evropě?</a:t>
            </a:r>
            <a:endParaRPr lang="cs-CZ"/>
          </a:p>
        </p:txBody>
      </p:sp>
      <p:pic>
        <p:nvPicPr>
          <p:cNvPr id="1026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0" y="1196752"/>
            <a:ext cx="7886190" cy="461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00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041400"/>
            <a:ext cx="7162800" cy="477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275856" y="3428206"/>
            <a:ext cx="484632" cy="97840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28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b="1" dirty="0"/>
              <a:t>Jihočeský kraj 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400" dirty="0"/>
              <a:t> 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Kraj </a:t>
            </a:r>
            <a:r>
              <a:rPr lang="cs-CZ" sz="2000" dirty="0"/>
              <a:t>leží převážně na jihu Čech, ale okolím Dačic zasahuje i na Moravu.</a:t>
            </a:r>
          </a:p>
          <a:p>
            <a:r>
              <a:rPr lang="cs-CZ" sz="2000" dirty="0"/>
              <a:t>Krajina Jihočeského kraje je známa řadou </a:t>
            </a:r>
            <a:r>
              <a:rPr lang="cs-CZ" sz="2000" dirty="0" smtClean="0"/>
              <a:t>rybníků </a:t>
            </a:r>
            <a:r>
              <a:rPr lang="cs-CZ" sz="2000" dirty="0"/>
              <a:t>a malebných vesnic ve dvou pánvích uprostřed kraje, </a:t>
            </a:r>
            <a:r>
              <a:rPr lang="cs-CZ" sz="2000" dirty="0" smtClean="0"/>
              <a:t>Českobudějovické </a:t>
            </a:r>
            <a:r>
              <a:rPr lang="cs-CZ" sz="2000" dirty="0"/>
              <a:t>a </a:t>
            </a:r>
            <a:r>
              <a:rPr lang="cs-CZ" sz="2000" dirty="0" smtClean="0"/>
              <a:t>Třeboňské. </a:t>
            </a:r>
            <a:r>
              <a:rPr lang="cs-CZ" sz="2000" dirty="0"/>
              <a:t>Okolo se vypínají </a:t>
            </a:r>
            <a:r>
              <a:rPr lang="cs-CZ" sz="2000" dirty="0" smtClean="0"/>
              <a:t> Středočeská pahorkatina, Českomoravská vrchovina, </a:t>
            </a:r>
            <a:r>
              <a:rPr lang="cs-CZ" sz="2000" dirty="0"/>
              <a:t>na hranicích s Rakouskem </a:t>
            </a:r>
            <a:r>
              <a:rPr lang="cs-CZ" sz="2000" dirty="0" smtClean="0"/>
              <a:t>Novohradské hory. Na </a:t>
            </a:r>
            <a:r>
              <a:rPr lang="cs-CZ" sz="2000" dirty="0"/>
              <a:t>jihozápadní hranici </a:t>
            </a:r>
            <a:r>
              <a:rPr lang="cs-CZ" sz="2000" dirty="0" smtClean="0"/>
              <a:t>pohoří Šumava. </a:t>
            </a:r>
            <a:r>
              <a:rPr lang="cs-CZ" sz="2000" dirty="0"/>
              <a:t>Nejvyšším bodem kraje je vrchol hory </a:t>
            </a:r>
            <a:r>
              <a:rPr lang="cs-CZ" sz="2000" dirty="0" smtClean="0"/>
              <a:t>Plechý (1378</a:t>
            </a:r>
            <a:r>
              <a:rPr lang="cs-CZ" sz="2000" dirty="0"/>
              <a:t> m), nejnižším hladina </a:t>
            </a:r>
            <a:r>
              <a:rPr lang="cs-CZ" sz="2000" dirty="0" smtClean="0"/>
              <a:t>Orlické přehrady </a:t>
            </a:r>
            <a:r>
              <a:rPr lang="cs-CZ" sz="2000" dirty="0"/>
              <a:t>(350 m). 3 největší rybníky v Jihočeském kraji podle rozlohy vodní </a:t>
            </a:r>
            <a:r>
              <a:rPr lang="cs-CZ" sz="2000" dirty="0" smtClean="0"/>
              <a:t>plochy: Rožmberk </a:t>
            </a:r>
            <a:r>
              <a:rPr lang="cs-CZ" sz="2000" dirty="0"/>
              <a:t>489 </a:t>
            </a:r>
            <a:r>
              <a:rPr lang="cs-CZ" sz="2000" dirty="0" smtClean="0"/>
              <a:t>ha, Horusický </a:t>
            </a:r>
            <a:r>
              <a:rPr lang="cs-CZ" sz="2000" dirty="0"/>
              <a:t>rybník 416 </a:t>
            </a:r>
            <a:r>
              <a:rPr lang="cs-CZ" sz="2000" dirty="0" smtClean="0"/>
              <a:t>ha, Bezdrev </a:t>
            </a:r>
            <a:r>
              <a:rPr lang="cs-CZ" sz="2000" dirty="0"/>
              <a:t>394 </a:t>
            </a:r>
            <a:r>
              <a:rPr lang="cs-CZ" sz="2000" dirty="0" smtClean="0"/>
              <a:t>ha.</a:t>
            </a:r>
            <a:endParaRPr lang="cs-CZ" sz="2000" dirty="0"/>
          </a:p>
          <a:p>
            <a:r>
              <a:rPr lang="cs-CZ" sz="2000" dirty="0"/>
              <a:t>Největším chráněným přírodním územím je Šumava, chráněná jednak jako chráněná krajinná oblast, jednak (jádro území) jako národní park. Je součástí přeshraniční biosférické rezervace Šumava - Bavorský les. Druhou důležitou biosférickou rezervací je Třeboňsko. Méně známé ,ale neméně krásné jsou  Novohradské hory a CHKO Blanský les.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620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80728" y="406946"/>
            <a:ext cx="98107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2736" y="1602857"/>
            <a:ext cx="98107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5978" y="2780526"/>
            <a:ext cx="107632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98628" y="3861048"/>
            <a:ext cx="10572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1229" y="4869160"/>
            <a:ext cx="1362075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79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Historické památky: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373616" cy="5505475"/>
          </a:xfrm>
        </p:spPr>
        <p:txBody>
          <a:bodyPr>
            <a:normAutofit fontScale="25000" lnSpcReduction="20000"/>
          </a:bodyPr>
          <a:lstStyle/>
          <a:p>
            <a:r>
              <a:rPr lang="cs-CZ" sz="8000" dirty="0" smtClean="0"/>
              <a:t>Na </a:t>
            </a:r>
            <a:r>
              <a:rPr lang="cs-CZ" sz="8000" dirty="0"/>
              <a:t>území Jihočeského kraje se nachází množství historicky cenných památek i ucelených městských památkových rezervací. Centrum Českého Krumlova bylo dokonce zapsáno na Seznam světového přírodního a kulturního dědictví UNESCO.</a:t>
            </a:r>
          </a:p>
          <a:p>
            <a:r>
              <a:rPr lang="cs-CZ" sz="8000" dirty="0" smtClean="0"/>
              <a:t>Na </a:t>
            </a:r>
            <a:r>
              <a:rPr lang="cs-CZ" sz="8000" dirty="0"/>
              <a:t>venkově lze nalézt řadu malebných vesnic s typickými zděnými staveními jihočeské lidové architektury - tzv. selské baroko. V Jihočeském kraji je 16 vesnických památkových rezervací. Jedna z nich, Holašovice, byla rovněž zapsána na seznam UNESCO.</a:t>
            </a:r>
          </a:p>
          <a:p>
            <a:r>
              <a:rPr lang="cs-CZ" sz="8000" dirty="0"/>
              <a:t>Městské památkové </a:t>
            </a:r>
            <a:r>
              <a:rPr lang="cs-CZ" sz="8000" dirty="0" smtClean="0"/>
              <a:t>rezervace : České </a:t>
            </a:r>
            <a:r>
              <a:rPr lang="cs-CZ" sz="8000" dirty="0"/>
              <a:t>Budějovice, Český Krumlov, Jindřichův Hradec, Prachatice, Slavonice, Tábor, Třeboň.</a:t>
            </a:r>
          </a:p>
          <a:p>
            <a:r>
              <a:rPr lang="cs-CZ" sz="8000" dirty="0"/>
              <a:t> Hrady a </a:t>
            </a:r>
            <a:r>
              <a:rPr lang="cs-CZ" sz="8000" dirty="0" smtClean="0"/>
              <a:t>zámky: Bechyně</a:t>
            </a:r>
            <a:r>
              <a:rPr lang="cs-CZ" sz="8000" dirty="0"/>
              <a:t>, Blatná,, Červená Lhota, Český Krumlov, Dačice, Hluboká nad Vltavou, Jindřichův Hradec, Kratochvíle, Orlík nad Vltavou, Třeboň, </a:t>
            </a:r>
            <a:r>
              <a:rPr lang="cs-CZ" sz="8000" dirty="0" smtClean="0"/>
              <a:t>Zvíkov.</a:t>
            </a:r>
            <a:endParaRPr lang="cs-CZ" sz="8000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6400" dirty="0" smtClean="0"/>
              <a:t>             Červená </a:t>
            </a:r>
            <a:r>
              <a:rPr lang="cs-CZ" sz="6400" dirty="0"/>
              <a:t>Lhota                   Hluboká                   </a:t>
            </a:r>
            <a:r>
              <a:rPr lang="cs-CZ" sz="6400" dirty="0" smtClean="0"/>
              <a:t>      </a:t>
            </a:r>
            <a:r>
              <a:rPr lang="cs-CZ" sz="6400" dirty="0"/>
              <a:t>Český  Krumlov       </a:t>
            </a:r>
            <a:r>
              <a:rPr lang="cs-CZ" sz="6400" dirty="0" smtClean="0"/>
              <a:t>      </a:t>
            </a:r>
            <a:r>
              <a:rPr lang="cs-CZ" sz="6400" dirty="0"/>
              <a:t>Jindřichův Hradec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960" y="4079822"/>
            <a:ext cx="1704302" cy="1293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79823"/>
            <a:ext cx="1704301" cy="1293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63878"/>
            <a:ext cx="1718810" cy="140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138" y="3947593"/>
            <a:ext cx="2016342" cy="1425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05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http://www.mapy-stiefel.cz</a:t>
            </a:r>
          </a:p>
          <a:p>
            <a:r>
              <a:rPr lang="cs-CZ" sz="1600" dirty="0"/>
              <a:t>                       zemepis.com</a:t>
            </a:r>
          </a:p>
          <a:p>
            <a:r>
              <a:rPr lang="cs-CZ" sz="1600" dirty="0"/>
              <a:t>                       </a:t>
            </a:r>
            <a:r>
              <a:rPr lang="cs-CZ" sz="1600" dirty="0" smtClean="0"/>
              <a:t>tema.novinky.cz</a:t>
            </a:r>
            <a:endParaRPr lang="cs-CZ" sz="1600" dirty="0"/>
          </a:p>
          <a:p>
            <a:r>
              <a:rPr lang="cs-CZ" sz="1600"/>
              <a:t>                       </a:t>
            </a:r>
            <a:r>
              <a:rPr lang="cs-CZ" sz="1600" smtClean="0"/>
              <a:t>wikipedia.org                       </a:t>
            </a:r>
            <a:endParaRPr lang="cs-CZ" sz="1600" dirty="0"/>
          </a:p>
          <a:p>
            <a:r>
              <a:rPr lang="cs-CZ" sz="1600" dirty="0"/>
              <a:t>                       </a:t>
            </a:r>
            <a:r>
              <a:rPr lang="cs-CZ" sz="1600" dirty="0" smtClean="0"/>
              <a:t>jiznicechy.cz </a:t>
            </a:r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40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122</Words>
  <Application>Microsoft Office PowerPoint</Application>
  <PresentationFormat>Předvádění na obrazovce (4:3)</PresentationFormat>
  <Paragraphs>35</Paragraphs>
  <Slides>9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Jihočeský kraj</vt:lpstr>
      <vt:lpstr>Kde leží Česká republika v Evropě?</vt:lpstr>
      <vt:lpstr>Prezentace aplikace PowerPoint</vt:lpstr>
      <vt:lpstr>Kde leží Jihočeský kraj v Evropě?</vt:lpstr>
      <vt:lpstr>Prezentace aplikace PowerPoint</vt:lpstr>
      <vt:lpstr>Jihočeský kraj    </vt:lpstr>
      <vt:lpstr>Historické památky: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OEM</dc:creator>
  <cp:lastModifiedBy>OEM</cp:lastModifiedBy>
  <cp:revision>49</cp:revision>
  <dcterms:created xsi:type="dcterms:W3CDTF">2011-09-07T09:26:49Z</dcterms:created>
  <dcterms:modified xsi:type="dcterms:W3CDTF">2011-09-13T09:22:56Z</dcterms:modified>
</cp:coreProperties>
</file>