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A4563CB-6209-44A3-846D-92755D41D129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507DA88-9F65-41FB-89B3-AE3B9AC70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2368216"/>
            <a:ext cx="7774632" cy="2788976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školy: </a:t>
            </a:r>
            <a: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škola a Mateřská škola Vráž, okres Beroun</a:t>
            </a:r>
            <a:b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Mgr. Hana Pavlásková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VY_32_INOVACE_128_M3_NÁSOBENÍ_A_DĚLENÍ_ČÍSLEM_   </a:t>
            </a:r>
            <a:b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    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3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Ověřené ve výuce</a:t>
            </a:r>
            <a:r>
              <a:rPr lang="cs-CZ" sz="200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9.4.2014</a:t>
            </a:r>
            <a:endParaRPr lang="cs-CZ" sz="2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187624" y="5733256"/>
            <a:ext cx="6768752" cy="864096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0" indent="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None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Anotace: Prezentace je určena pro 3. ročník, slouží        k osvojování vědomostí v předmětu M prostřednictvím interaktivní tabule.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620688"/>
            <a:ext cx="6696744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30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krabičce je 80 špendlíků. Kolik špendlíků je </a:t>
            </a:r>
            <a:r>
              <a:rPr lang="cs-CZ" dirty="0" smtClean="0"/>
              <a:t> </a:t>
            </a:r>
            <a:r>
              <a:rPr lang="cs-CZ" dirty="0" smtClean="0"/>
              <a:t>v deseti krabičkách?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pic>
        <p:nvPicPr>
          <p:cNvPr id="1026" name="Picture 2" descr="C:\Users\vstachova\AppData\Local\Microsoft\Windows\Temporary Internet Files\Content.IE5\Y7URP9JN\MC900340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9000"/>
            <a:ext cx="1993384" cy="258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26237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krabičce je 80 špendlíků. Kolik špendlíků je </a:t>
            </a:r>
            <a:r>
              <a:rPr lang="cs-CZ" dirty="0" smtClean="0"/>
              <a:t> </a:t>
            </a:r>
            <a:r>
              <a:rPr lang="cs-CZ" dirty="0" smtClean="0"/>
              <a:t>v deseti krabičkách?</a:t>
            </a:r>
          </a:p>
          <a:p>
            <a:endParaRPr lang="cs-CZ" dirty="0"/>
          </a:p>
          <a:p>
            <a:r>
              <a:rPr lang="cs-CZ" dirty="0" smtClean="0"/>
              <a:t>1 krabička … 80 špendlíků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10 krabiček … 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V deseti krabičkách                                     je 800 špendlíků.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93928" y="4604823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80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547664" y="4604823"/>
            <a:ext cx="396044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123728" y="4604823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095836" y="4604823"/>
            <a:ext cx="396044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707904" y="4604823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800</a:t>
            </a:r>
            <a:endParaRPr lang="cs-CZ" sz="2400" dirty="0"/>
          </a:p>
        </p:txBody>
      </p:sp>
      <p:pic>
        <p:nvPicPr>
          <p:cNvPr id="2050" name="Picture 2" descr="C:\Users\vstachova\AppData\Local\Microsoft\Windows\Temporary Internet Files\Content.IE5\89182YSV\MC900389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833423"/>
            <a:ext cx="1817827" cy="128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36481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rozklady </a:t>
            </a:r>
            <a:r>
              <a:rPr lang="cs-CZ" smtClean="0"/>
              <a:t>pomocí znaménka </a:t>
            </a:r>
            <a:r>
              <a:rPr lang="cs-CZ" b="1" smtClean="0"/>
              <a:t>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7740860" cy="5040560"/>
          </a:xfrm>
        </p:spPr>
        <p:txBody>
          <a:bodyPr/>
          <a:lstStyle/>
          <a:p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628800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300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427584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330508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99592" y="3140968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600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428056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330508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899592" y="4653136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400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428056" y="53876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1330508" y="53876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771800" y="1628800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900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2267744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3167844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771800" y="3183423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500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2267744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167844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2771800" y="4653136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200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2267744" y="53876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167844" y="53876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4644008" y="1628800"/>
            <a:ext cx="936104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1000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4211960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5112060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4716016" y="3183423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700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4211960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112060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6876256" y="1628800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800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6372200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31" name="Obdélník 30"/>
          <p:cNvSpPr/>
          <p:nvPr/>
        </p:nvSpPr>
        <p:spPr>
          <a:xfrm>
            <a:off x="7272300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6876256" y="3140968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  <p:sp>
        <p:nvSpPr>
          <p:cNvPr id="33" name="Obdélník 32"/>
          <p:cNvSpPr/>
          <p:nvPr/>
        </p:nvSpPr>
        <p:spPr>
          <a:xfrm>
            <a:off x="6372200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7272300" y="38610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cxnSp>
        <p:nvCxnSpPr>
          <p:cNvPr id="42" name="Přímá spojnice 41"/>
          <p:cNvCxnSpPr>
            <a:stCxn id="5" idx="2"/>
            <a:endCxn id="7" idx="0"/>
          </p:cNvCxnSpPr>
          <p:nvPr/>
        </p:nvCxnSpPr>
        <p:spPr>
          <a:xfrm>
            <a:off x="1295636" y="2086000"/>
            <a:ext cx="43091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5" idx="2"/>
            <a:endCxn id="6" idx="0"/>
          </p:cNvCxnSpPr>
          <p:nvPr/>
        </p:nvCxnSpPr>
        <p:spPr>
          <a:xfrm flipH="1">
            <a:off x="823628" y="2086000"/>
            <a:ext cx="472008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14" idx="2"/>
            <a:endCxn id="16" idx="0"/>
          </p:cNvCxnSpPr>
          <p:nvPr/>
        </p:nvCxnSpPr>
        <p:spPr>
          <a:xfrm>
            <a:off x="3167844" y="2086000"/>
            <a:ext cx="396044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14" idx="2"/>
            <a:endCxn id="15" idx="0"/>
          </p:cNvCxnSpPr>
          <p:nvPr/>
        </p:nvCxnSpPr>
        <p:spPr>
          <a:xfrm flipH="1">
            <a:off x="2663788" y="2086000"/>
            <a:ext cx="50405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23" idx="2"/>
            <a:endCxn id="25" idx="0"/>
          </p:cNvCxnSpPr>
          <p:nvPr/>
        </p:nvCxnSpPr>
        <p:spPr>
          <a:xfrm>
            <a:off x="5112060" y="2086000"/>
            <a:ext cx="396044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23" idx="2"/>
            <a:endCxn id="24" idx="0"/>
          </p:cNvCxnSpPr>
          <p:nvPr/>
        </p:nvCxnSpPr>
        <p:spPr>
          <a:xfrm flipH="1">
            <a:off x="4608004" y="2086000"/>
            <a:ext cx="50405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stCxn id="29" idx="2"/>
            <a:endCxn id="31" idx="0"/>
          </p:cNvCxnSpPr>
          <p:nvPr/>
        </p:nvCxnSpPr>
        <p:spPr>
          <a:xfrm>
            <a:off x="7272300" y="2086000"/>
            <a:ext cx="396044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29" idx="2"/>
            <a:endCxn id="30" idx="0"/>
          </p:cNvCxnSpPr>
          <p:nvPr/>
        </p:nvCxnSpPr>
        <p:spPr>
          <a:xfrm flipH="1">
            <a:off x="6768244" y="2086000"/>
            <a:ext cx="50405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8" idx="2"/>
            <a:endCxn id="10" idx="0"/>
          </p:cNvCxnSpPr>
          <p:nvPr/>
        </p:nvCxnSpPr>
        <p:spPr>
          <a:xfrm>
            <a:off x="1295636" y="3598168"/>
            <a:ext cx="43091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stCxn id="8" idx="2"/>
            <a:endCxn id="9" idx="0"/>
          </p:cNvCxnSpPr>
          <p:nvPr/>
        </p:nvCxnSpPr>
        <p:spPr>
          <a:xfrm flipH="1">
            <a:off x="824100" y="3598168"/>
            <a:ext cx="47153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17" idx="2"/>
            <a:endCxn id="18" idx="0"/>
          </p:cNvCxnSpPr>
          <p:nvPr/>
        </p:nvCxnSpPr>
        <p:spPr>
          <a:xfrm flipH="1">
            <a:off x="2663788" y="3640623"/>
            <a:ext cx="504056" cy="220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stCxn id="17" idx="2"/>
            <a:endCxn id="19" idx="0"/>
          </p:cNvCxnSpPr>
          <p:nvPr/>
        </p:nvCxnSpPr>
        <p:spPr>
          <a:xfrm>
            <a:off x="3167844" y="3640623"/>
            <a:ext cx="396044" cy="220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stCxn id="26" idx="2"/>
            <a:endCxn id="27" idx="0"/>
          </p:cNvCxnSpPr>
          <p:nvPr/>
        </p:nvCxnSpPr>
        <p:spPr>
          <a:xfrm flipH="1">
            <a:off x="4608004" y="3640623"/>
            <a:ext cx="504056" cy="220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6" idx="2"/>
            <a:endCxn id="28" idx="0"/>
          </p:cNvCxnSpPr>
          <p:nvPr/>
        </p:nvCxnSpPr>
        <p:spPr>
          <a:xfrm>
            <a:off x="5112060" y="3640623"/>
            <a:ext cx="396044" cy="220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32" idx="2"/>
            <a:endCxn id="33" idx="0"/>
          </p:cNvCxnSpPr>
          <p:nvPr/>
        </p:nvCxnSpPr>
        <p:spPr>
          <a:xfrm flipH="1">
            <a:off x="6768244" y="3598168"/>
            <a:ext cx="50405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stCxn id="32" idx="2"/>
            <a:endCxn id="34" idx="0"/>
          </p:cNvCxnSpPr>
          <p:nvPr/>
        </p:nvCxnSpPr>
        <p:spPr>
          <a:xfrm>
            <a:off x="7272300" y="3598168"/>
            <a:ext cx="396044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11" idx="2"/>
            <a:endCxn id="12" idx="0"/>
          </p:cNvCxnSpPr>
          <p:nvPr/>
        </p:nvCxnSpPr>
        <p:spPr>
          <a:xfrm flipH="1">
            <a:off x="824100" y="5110336"/>
            <a:ext cx="471536" cy="2773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stCxn id="11" idx="2"/>
            <a:endCxn id="13" idx="0"/>
          </p:cNvCxnSpPr>
          <p:nvPr/>
        </p:nvCxnSpPr>
        <p:spPr>
          <a:xfrm>
            <a:off x="1295636" y="5110336"/>
            <a:ext cx="430916" cy="2773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>
            <a:stCxn id="20" idx="2"/>
            <a:endCxn id="21" idx="0"/>
          </p:cNvCxnSpPr>
          <p:nvPr/>
        </p:nvCxnSpPr>
        <p:spPr>
          <a:xfrm flipH="1">
            <a:off x="2663788" y="5110336"/>
            <a:ext cx="504056" cy="2773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0" idx="2"/>
            <a:endCxn id="22" idx="0"/>
          </p:cNvCxnSpPr>
          <p:nvPr/>
        </p:nvCxnSpPr>
        <p:spPr>
          <a:xfrm>
            <a:off x="3167844" y="5110336"/>
            <a:ext cx="396044" cy="2773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vstachova\AppData\Local\Microsoft\Windows\Temporary Internet Files\Content.IE5\Y7URP9JN\MC900434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8154" y="4653135"/>
            <a:ext cx="1519039" cy="1547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688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28092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Zdroje</a:t>
            </a:r>
            <a:r>
              <a:rPr lang="cs-CZ" dirty="0"/>
              <a:t>: použité obrázky –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34464" y="1647884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300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356273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60067" y="235669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934464" y="3212976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600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460067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356273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934464" y="4725144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400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460067" y="544522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1356907" y="5439723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915816" y="1647884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900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2456861" y="235723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3403576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2915816" y="3212976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500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2456861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403576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2915816" y="4725144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200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2456861" y="544522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3403576" y="544522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4972116" y="1647884"/>
            <a:ext cx="900100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1000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4576072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5508104" y="23577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5004048" y="3212976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700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4576072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5508104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70</a:t>
            </a:r>
            <a:endParaRPr lang="cs-CZ" sz="2400" b="1" dirty="0"/>
          </a:p>
        </p:txBody>
      </p:sp>
      <p:sp>
        <p:nvSpPr>
          <p:cNvPr id="32" name="Obdélník 31"/>
          <p:cNvSpPr/>
          <p:nvPr/>
        </p:nvSpPr>
        <p:spPr>
          <a:xfrm>
            <a:off x="6732240" y="23577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33" name="Obdélník 32"/>
          <p:cNvSpPr/>
          <p:nvPr/>
        </p:nvSpPr>
        <p:spPr>
          <a:xfrm>
            <a:off x="7236296" y="1647884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800</a:t>
            </a:r>
            <a:endParaRPr lang="cs-CZ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7647148" y="234888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7218218" y="3212976"/>
            <a:ext cx="792088" cy="4572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  <p:sp>
        <p:nvSpPr>
          <p:cNvPr id="36" name="Obdélník 35"/>
          <p:cNvSpPr/>
          <p:nvPr/>
        </p:nvSpPr>
        <p:spPr>
          <a:xfrm>
            <a:off x="7647148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6732240" y="393305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cxnSp>
        <p:nvCxnSpPr>
          <p:cNvPr id="39" name="Přímá spojnice 38"/>
          <p:cNvCxnSpPr>
            <a:stCxn id="8" idx="2"/>
            <a:endCxn id="10" idx="0"/>
          </p:cNvCxnSpPr>
          <p:nvPr/>
        </p:nvCxnSpPr>
        <p:spPr>
          <a:xfrm flipH="1">
            <a:off x="856111" y="2105084"/>
            <a:ext cx="474397" cy="2516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8" idx="2"/>
            <a:endCxn id="9" idx="0"/>
          </p:cNvCxnSpPr>
          <p:nvPr/>
        </p:nvCxnSpPr>
        <p:spPr>
          <a:xfrm>
            <a:off x="1330508" y="2105084"/>
            <a:ext cx="421809" cy="243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17" idx="2"/>
            <a:endCxn id="18" idx="0"/>
          </p:cNvCxnSpPr>
          <p:nvPr/>
        </p:nvCxnSpPr>
        <p:spPr>
          <a:xfrm flipH="1">
            <a:off x="2852905" y="2105084"/>
            <a:ext cx="458955" cy="252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17" idx="2"/>
            <a:endCxn id="19" idx="0"/>
          </p:cNvCxnSpPr>
          <p:nvPr/>
        </p:nvCxnSpPr>
        <p:spPr>
          <a:xfrm>
            <a:off x="3311860" y="2105084"/>
            <a:ext cx="487760" cy="243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26" idx="2"/>
            <a:endCxn id="27" idx="0"/>
          </p:cNvCxnSpPr>
          <p:nvPr/>
        </p:nvCxnSpPr>
        <p:spPr>
          <a:xfrm flipH="1">
            <a:off x="4972116" y="2105084"/>
            <a:ext cx="450050" cy="243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26" idx="2"/>
            <a:endCxn id="28" idx="0"/>
          </p:cNvCxnSpPr>
          <p:nvPr/>
        </p:nvCxnSpPr>
        <p:spPr>
          <a:xfrm>
            <a:off x="5422166" y="2105084"/>
            <a:ext cx="481982" cy="2526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33" idx="2"/>
            <a:endCxn id="32" idx="0"/>
          </p:cNvCxnSpPr>
          <p:nvPr/>
        </p:nvCxnSpPr>
        <p:spPr>
          <a:xfrm flipH="1">
            <a:off x="7128284" y="2105084"/>
            <a:ext cx="504056" cy="2526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33" idx="2"/>
            <a:endCxn id="34" idx="0"/>
          </p:cNvCxnSpPr>
          <p:nvPr/>
        </p:nvCxnSpPr>
        <p:spPr>
          <a:xfrm>
            <a:off x="7632340" y="2105084"/>
            <a:ext cx="410852" cy="243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11" idx="2"/>
            <a:endCxn id="12" idx="0"/>
          </p:cNvCxnSpPr>
          <p:nvPr/>
        </p:nvCxnSpPr>
        <p:spPr>
          <a:xfrm flipH="1">
            <a:off x="856111" y="3670176"/>
            <a:ext cx="474397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stCxn id="11" idx="2"/>
            <a:endCxn id="13" idx="0"/>
          </p:cNvCxnSpPr>
          <p:nvPr/>
        </p:nvCxnSpPr>
        <p:spPr>
          <a:xfrm>
            <a:off x="1330508" y="3670176"/>
            <a:ext cx="421809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20" idx="2"/>
            <a:endCxn id="21" idx="0"/>
          </p:cNvCxnSpPr>
          <p:nvPr/>
        </p:nvCxnSpPr>
        <p:spPr>
          <a:xfrm flipH="1">
            <a:off x="2852905" y="3670176"/>
            <a:ext cx="458955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20" idx="2"/>
            <a:endCxn id="22" idx="0"/>
          </p:cNvCxnSpPr>
          <p:nvPr/>
        </p:nvCxnSpPr>
        <p:spPr>
          <a:xfrm>
            <a:off x="3311860" y="3670176"/>
            <a:ext cx="487760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stCxn id="29" idx="2"/>
            <a:endCxn id="30" idx="0"/>
          </p:cNvCxnSpPr>
          <p:nvPr/>
        </p:nvCxnSpPr>
        <p:spPr>
          <a:xfrm flipH="1">
            <a:off x="4972116" y="3670176"/>
            <a:ext cx="42797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29" idx="2"/>
            <a:endCxn id="31" idx="0"/>
          </p:cNvCxnSpPr>
          <p:nvPr/>
        </p:nvCxnSpPr>
        <p:spPr>
          <a:xfrm>
            <a:off x="5400092" y="3670176"/>
            <a:ext cx="504056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stCxn id="35" idx="2"/>
            <a:endCxn id="37" idx="0"/>
          </p:cNvCxnSpPr>
          <p:nvPr/>
        </p:nvCxnSpPr>
        <p:spPr>
          <a:xfrm flipH="1">
            <a:off x="7128284" y="3670176"/>
            <a:ext cx="485978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35" idx="2"/>
            <a:endCxn id="36" idx="0"/>
          </p:cNvCxnSpPr>
          <p:nvPr/>
        </p:nvCxnSpPr>
        <p:spPr>
          <a:xfrm>
            <a:off x="7614262" y="3670176"/>
            <a:ext cx="428930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14" idx="2"/>
            <a:endCxn id="15" idx="0"/>
          </p:cNvCxnSpPr>
          <p:nvPr/>
        </p:nvCxnSpPr>
        <p:spPr>
          <a:xfrm flipH="1">
            <a:off x="856111" y="5182344"/>
            <a:ext cx="474397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stCxn id="14" idx="2"/>
            <a:endCxn id="16" idx="0"/>
          </p:cNvCxnSpPr>
          <p:nvPr/>
        </p:nvCxnSpPr>
        <p:spPr>
          <a:xfrm>
            <a:off x="1330508" y="5182344"/>
            <a:ext cx="422443" cy="2573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stCxn id="23" idx="2"/>
            <a:endCxn id="24" idx="0"/>
          </p:cNvCxnSpPr>
          <p:nvPr/>
        </p:nvCxnSpPr>
        <p:spPr>
          <a:xfrm flipH="1">
            <a:off x="2852905" y="5182344"/>
            <a:ext cx="458955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23" idx="2"/>
            <a:endCxn id="25" idx="0"/>
          </p:cNvCxnSpPr>
          <p:nvPr/>
        </p:nvCxnSpPr>
        <p:spPr>
          <a:xfrm>
            <a:off x="3311860" y="5182344"/>
            <a:ext cx="487760" cy="262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vstachova\AppData\Local\Microsoft\Windows\Temporary Internet Files\Content.IE5\89182YSV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1421" y="4725144"/>
            <a:ext cx="1634053" cy="133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55723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474</TotalTime>
  <Words>154</Words>
  <Application>Microsoft Office PowerPoint</Application>
  <PresentationFormat>Předvádění na obrazovce (4:3)</PresentationFormat>
  <Paragraphs>89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Základní škola a Mateřská škola Vráž, okres Beroun Autor: Mgr. Hana Pavlásková Název materiálu: VY_32_INOVACE_128_M3_NÁSOBENÍ_A_DĚLENÍ_ČÍSLEM_    DESET     Ročník: 3. Předmět: Matematika Ověřené ve výuce: 9.4.2014</vt:lpstr>
      <vt:lpstr>Vyřeš slovní úlohu</vt:lpstr>
      <vt:lpstr>Řešení</vt:lpstr>
      <vt:lpstr>Doplň rozklady pomocí znaménka x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Vráž, okres Beroun Autor: Mgr. Hana Pavlásková Název materiálu: VY_32_INOVACE_126_M3_NÁSOBENÍ_A_DĚLENÍ_DO_TISÍCE Ročník: 3. Předmět: Matematika Ověřené ve výuce: 25.2.2013</dc:title>
  <dc:creator>Stachová Vlasta</dc:creator>
  <cp:lastModifiedBy>Dum</cp:lastModifiedBy>
  <cp:revision>25</cp:revision>
  <dcterms:created xsi:type="dcterms:W3CDTF">2014-01-03T20:37:40Z</dcterms:created>
  <dcterms:modified xsi:type="dcterms:W3CDTF">2014-04-28T06:23:12Z</dcterms:modified>
</cp:coreProperties>
</file>