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7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DA8DA146-E72A-4BB7-9222-5445C94D4E33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3C660CFD-54E7-4905-8DDD-DF30E2B81B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A8DA146-E72A-4BB7-9222-5445C94D4E33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C660CFD-54E7-4905-8DDD-DF30E2B81B4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A8DA146-E72A-4BB7-9222-5445C94D4E33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3C660CFD-54E7-4905-8DDD-DF30E2B81B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8DA146-E72A-4BB7-9222-5445C94D4E33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60CFD-54E7-4905-8DDD-DF30E2B81B4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8DA146-E72A-4BB7-9222-5445C94D4E33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60CFD-54E7-4905-8DDD-DF30E2B81B4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A8DA146-E72A-4BB7-9222-5445C94D4E33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C660CFD-54E7-4905-8DDD-DF30E2B81B4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8DA146-E72A-4BB7-9222-5445C94D4E33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60CFD-54E7-4905-8DDD-DF30E2B81B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A8DA146-E72A-4BB7-9222-5445C94D4E33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C660CFD-54E7-4905-8DDD-DF30E2B81B4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A8DA146-E72A-4BB7-9222-5445C94D4E33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C660CFD-54E7-4905-8DDD-DF30E2B81B4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8DA146-E72A-4BB7-9222-5445C94D4E33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60CFD-54E7-4905-8DDD-DF30E2B81B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8DA146-E72A-4BB7-9222-5445C94D4E33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60CFD-54E7-4905-8DDD-DF30E2B81B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DA8DA146-E72A-4BB7-9222-5445C94D4E33}" type="datetimeFigureOut">
              <a:rPr lang="cs-CZ" smtClean="0"/>
              <a:pPr/>
              <a:t>28.4.2014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3C660CFD-54E7-4905-8DDD-DF30E2B81B4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83568" y="2368216"/>
            <a:ext cx="7774632" cy="2860983"/>
          </a:xfrm>
          <a:prstGeom prst="rect">
            <a:avLst/>
          </a:prstGeom>
        </p:spPr>
        <p:txBody>
          <a:bodyPr vert="horz" anchor="b">
            <a:no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1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Název školy: </a:t>
            </a:r>
            <a:r>
              <a:rPr lang="cs-CZ" sz="2000" i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Základní škola a Mateřská škola Vráž, okres Beroun</a:t>
            </a:r>
            <a:br>
              <a:rPr lang="cs-CZ" sz="2000" i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Autor: Mgr. Hana Pavlásková</a:t>
            </a:r>
            <a:br>
              <a:rPr lang="cs-CZ" sz="20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Název materiálu: VY_32_INOVACE_127_M3_NÁSOBENÍ_A_DĚLENÍ_ČÍSLEM_ DESET</a:t>
            </a:r>
            <a:br>
              <a:rPr lang="cs-CZ" sz="20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3.</a:t>
            </a:r>
            <a:br>
              <a:rPr lang="cs-CZ" sz="20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Matematika</a:t>
            </a:r>
            <a:br>
              <a:rPr lang="cs-CZ" sz="20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Ověřené ve výuce</a:t>
            </a:r>
            <a:r>
              <a:rPr lang="cs-CZ" sz="200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: 7.4.2014</a:t>
            </a:r>
            <a:endParaRPr lang="cs-CZ" sz="2000" dirty="0"/>
          </a:p>
        </p:txBody>
      </p:sp>
      <p:sp>
        <p:nvSpPr>
          <p:cNvPr id="6" name="Podnadpis 2"/>
          <p:cNvSpPr txBox="1">
            <a:spLocks noGrp="1"/>
          </p:cNvSpPr>
          <p:nvPr>
            <p:ph type="subTitle" idx="1"/>
          </p:nvPr>
        </p:nvSpPr>
        <p:spPr>
          <a:xfrm>
            <a:off x="1187624" y="5733256"/>
            <a:ext cx="7128792" cy="864096"/>
          </a:xfrm>
          <a:prstGeom prst="rect">
            <a:avLst/>
          </a:prstGeom>
        </p:spPr>
        <p:txBody>
          <a:bodyPr vert="horz">
            <a:normAutofit fontScale="92500" lnSpcReduction="10000"/>
          </a:bodyPr>
          <a:lstStyle>
            <a:lvl1pPr marL="0" indent="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None/>
              <a:defRPr kumimoji="0" sz="1800" b="1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None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None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None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None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ct val="20000"/>
              </a:spcBef>
              <a:buClr>
                <a:schemeClr val="accent1"/>
              </a:buClr>
              <a:buNone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None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ct val="20000"/>
              </a:spcBef>
              <a:buClr>
                <a:schemeClr val="accent2"/>
              </a:buClr>
              <a:buNone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None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900" dirty="0" smtClean="0">
                <a:solidFill>
                  <a:schemeClr val="accent2">
                    <a:lumMod val="50000"/>
                  </a:schemeClr>
                </a:solidFill>
              </a:rPr>
              <a:t>Anotace: Prezentace je určena pro 3. ročník, slouží        k osvojování vědomostí v předmětu M prostřednictvím interaktivní tabule.</a:t>
            </a:r>
            <a:endParaRPr lang="cs-CZ" sz="1900" dirty="0" smtClean="0"/>
          </a:p>
          <a:p>
            <a:endParaRPr lang="cs-CZ" dirty="0"/>
          </a:p>
        </p:txBody>
      </p:sp>
      <p:pic>
        <p:nvPicPr>
          <p:cNvPr id="7" name="Obrázek 6" descr="log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03648" y="476672"/>
            <a:ext cx="6408712" cy="1440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4810600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/>
              <a:t>Filip si našetřil 20 desetikorun a 10 padesátikorun. Kolik korun má v pokladničce?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Vyřeš slovní úlohu</a:t>
            </a:r>
            <a:endParaRPr lang="cs-CZ" dirty="0"/>
          </a:p>
        </p:txBody>
      </p:sp>
      <p:pic>
        <p:nvPicPr>
          <p:cNvPr id="2050" name="Picture 2" descr="C:\Users\vstachova\AppData\Local\Microsoft\Windows\Temporary Internet Files\Content.IE5\Y7URP9JN\MP90044656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27151" y="2852936"/>
            <a:ext cx="2821114" cy="36532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355989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Filip si našetřil 20 desetikorun a 10 padesátikorun. Kolik korun má v pokladničce?</a:t>
            </a:r>
          </a:p>
          <a:p>
            <a:endParaRPr lang="cs-CZ" dirty="0"/>
          </a:p>
          <a:p>
            <a:r>
              <a:rPr lang="cs-CZ" dirty="0" smtClean="0"/>
              <a:t>           x           = 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x           =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+           =          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Odpověď: Filip má v pokladničce 700 korun.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892812" y="2878088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20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1979712" y="2878088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10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3131840" y="2878088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200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892812" y="3789040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10</a:t>
            </a:r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1979712" y="3789040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50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3131840" y="3789040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500</a:t>
            </a:r>
            <a:endParaRPr lang="cs-CZ" sz="2400" dirty="0"/>
          </a:p>
        </p:txBody>
      </p:sp>
      <p:sp>
        <p:nvSpPr>
          <p:cNvPr id="11" name="Obdélník 10"/>
          <p:cNvSpPr/>
          <p:nvPr/>
        </p:nvSpPr>
        <p:spPr>
          <a:xfrm>
            <a:off x="892812" y="4581128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200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1979712" y="4581128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500</a:t>
            </a:r>
            <a:endParaRPr lang="cs-CZ" sz="2400" dirty="0"/>
          </a:p>
        </p:txBody>
      </p:sp>
      <p:sp>
        <p:nvSpPr>
          <p:cNvPr id="13" name="Obdélník 12"/>
          <p:cNvSpPr/>
          <p:nvPr/>
        </p:nvSpPr>
        <p:spPr>
          <a:xfrm>
            <a:off x="3131840" y="4581128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700   </a:t>
            </a:r>
            <a:endParaRPr lang="cs-CZ" sz="2400" dirty="0"/>
          </a:p>
        </p:txBody>
      </p:sp>
      <p:sp>
        <p:nvSpPr>
          <p:cNvPr id="1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pic>
        <p:nvPicPr>
          <p:cNvPr id="1026" name="Picture 2" descr="C:\Users\vstachova\AppData\Local\Microsoft\Windows\Temporary Internet Files\Content.IE5\A5WMD87C\MC90037884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138205"/>
            <a:ext cx="1977847" cy="16715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8864847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 pomocí rozkladu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            : 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934464" y="2485791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200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2051720" y="2485791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10</a:t>
            </a:r>
            <a:endParaRPr lang="cs-CZ" sz="2400" dirty="0"/>
          </a:p>
        </p:txBody>
      </p:sp>
      <p:pic>
        <p:nvPicPr>
          <p:cNvPr id="1026" name="Picture 2" descr="C:\Users\vstachova\AppData\Local\Microsoft\Windows\Temporary Internet Files\Content.IE5\89182YSV\MC9003522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717032"/>
            <a:ext cx="2492180" cy="20526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08619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556792"/>
            <a:ext cx="7859216" cy="5184576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          :            =                                 =               =             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x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Zdroje</a:t>
            </a:r>
            <a:r>
              <a:rPr lang="cs-CZ" sz="1800" dirty="0"/>
              <a:t>: použité obrázky –</a:t>
            </a:r>
            <a:r>
              <a:rPr lang="cs-CZ" sz="1800" dirty="0" smtClean="0">
                <a:hlinkClick r:id="rId2"/>
              </a:rPr>
              <a:t>www.office.microsoft.com</a:t>
            </a:r>
            <a:r>
              <a:rPr lang="cs-CZ" sz="1800" dirty="0" smtClean="0"/>
              <a:t> </a:t>
            </a:r>
            <a:endParaRPr lang="cs-CZ" sz="1800" dirty="0"/>
          </a:p>
        </p:txBody>
      </p:sp>
      <p:sp>
        <p:nvSpPr>
          <p:cNvPr id="4" name="Obdélník 3"/>
          <p:cNvSpPr/>
          <p:nvPr/>
        </p:nvSpPr>
        <p:spPr>
          <a:xfrm>
            <a:off x="804303" y="2420500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200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1871700" y="2420500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10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3059832" y="2420500"/>
            <a:ext cx="396044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2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3596457" y="2420500"/>
            <a:ext cx="396044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x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4139952" y="2420500"/>
            <a:ext cx="151216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(100 : 10)</a:t>
            </a:r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6012160" y="2420500"/>
            <a:ext cx="1080120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2 x 10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7408947" y="2420500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20</a:t>
            </a:r>
            <a:endParaRPr lang="cs-CZ" sz="2400" dirty="0"/>
          </a:p>
        </p:txBody>
      </p:sp>
      <p:sp>
        <p:nvSpPr>
          <p:cNvPr id="11" name="Obdélník 10"/>
          <p:cNvSpPr/>
          <p:nvPr/>
        </p:nvSpPr>
        <p:spPr>
          <a:xfrm>
            <a:off x="587442" y="3284984"/>
            <a:ext cx="396044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2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1457400" y="3284984"/>
            <a:ext cx="792088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100</a:t>
            </a:r>
            <a:endParaRPr lang="cs-CZ" sz="2400" dirty="0"/>
          </a:p>
        </p:txBody>
      </p:sp>
      <p:cxnSp>
        <p:nvCxnSpPr>
          <p:cNvPr id="14" name="Přímá spojnice 13"/>
          <p:cNvCxnSpPr>
            <a:stCxn id="4" idx="2"/>
          </p:cNvCxnSpPr>
          <p:nvPr/>
        </p:nvCxnSpPr>
        <p:spPr>
          <a:xfrm flipH="1">
            <a:off x="983486" y="2877700"/>
            <a:ext cx="216861" cy="40728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>
            <a:stCxn id="4" idx="2"/>
          </p:cNvCxnSpPr>
          <p:nvPr/>
        </p:nvCxnSpPr>
        <p:spPr>
          <a:xfrm>
            <a:off x="1200347" y="2877700"/>
            <a:ext cx="257053" cy="40728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 descr="C:\Users\vstachova\AppData\Local\Microsoft\Windows\Temporary Internet Files\Content.IE5\E06I9LTK\MC90043386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742184"/>
            <a:ext cx="2248044" cy="22480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2662970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178</TotalTime>
  <Words>130</Words>
  <Application>Microsoft Office PowerPoint</Application>
  <PresentationFormat>Předvádění na obrazovce (4:3)</PresentationFormat>
  <Paragraphs>51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Arkýř</vt:lpstr>
      <vt:lpstr>Snímek 1</vt:lpstr>
      <vt:lpstr>Vyřeš slovní úlohu</vt:lpstr>
      <vt:lpstr>Řešení</vt:lpstr>
      <vt:lpstr>Vypočítej pomocí rozkladu</vt:lpstr>
      <vt:lpstr>Řešení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Stachová Vlasta</dc:creator>
  <cp:lastModifiedBy>Dum</cp:lastModifiedBy>
  <cp:revision>18</cp:revision>
  <dcterms:created xsi:type="dcterms:W3CDTF">2014-01-04T09:52:40Z</dcterms:created>
  <dcterms:modified xsi:type="dcterms:W3CDTF">2014-04-28T06:21:30Z</dcterms:modified>
</cp:coreProperties>
</file>