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3568" y="2368217"/>
            <a:ext cx="7774632" cy="2572952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školy: </a:t>
            </a:r>
            <a:r>
              <a:rPr lang="cs-CZ" sz="2000" i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Základní škola a Mateřská škola Vráž, okres Beroun</a:t>
            </a:r>
            <a:br>
              <a:rPr lang="cs-CZ" sz="2000" i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Mgr. Hana Pavlásková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VY_32_INOVACE_126_M3_NÁSOBENÍ_A_DĚLENÍ_DO_TISÍCE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3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Matematika</a:t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Ověřené ve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výuce</a:t>
            </a:r>
            <a:r>
              <a:rPr lang="cs-CZ" sz="200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4.4.2014</a:t>
            </a:r>
            <a:endParaRPr lang="cs-CZ" sz="2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187624" y="5733256"/>
            <a:ext cx="6768752" cy="864096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0" indent="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None/>
              <a:defRPr kumimoji="0"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None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Anotace: Prezentace je určena pro 3. ročník, slouží        k osvojování vědomostí v předmětu M prostřednictvím interaktivní tabule.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8" name="Obrázek 7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548680"/>
            <a:ext cx="6624736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4630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parkovišti stála červená, modrá a zelená auta. Zelených aut bylo 6 a červených aut bylo třikrát více než zelených. Kolik bylo na parkovišti červených aut? Kolik bylo na parkovišti celkem aut, když modrých bylo 9?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</a:t>
            </a:r>
            <a:endParaRPr lang="cs-CZ" dirty="0"/>
          </a:p>
        </p:txBody>
      </p:sp>
      <p:pic>
        <p:nvPicPr>
          <p:cNvPr id="1026" name="Picture 2" descr="C:\Users\vstachova\AppData\Local\Microsoft\Windows\Temporary Internet Files\Content.IE5\A5WMD87C\MP9004490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7" y="3824085"/>
            <a:ext cx="2796501" cy="2557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11636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7467600" cy="5328592"/>
          </a:xfrm>
        </p:spPr>
        <p:txBody>
          <a:bodyPr>
            <a:normAutofit/>
          </a:bodyPr>
          <a:lstStyle/>
          <a:p>
            <a:r>
              <a:rPr lang="cs-CZ" dirty="0" smtClean="0"/>
              <a:t>Na parkovišti stála červená, modrá a zelená auta. Zelených aut bylo 6 a červených aut bylo třikrát více než zelených. Kolik bylo na parkovišti červených aut? Kolik bylo na parkovišti celkem aut, když modrých bylo 9?</a:t>
            </a:r>
          </a:p>
          <a:p>
            <a:endParaRPr lang="cs-CZ" dirty="0"/>
          </a:p>
          <a:p>
            <a:r>
              <a:rPr lang="cs-CZ" dirty="0" smtClean="0"/>
              <a:t>          x            =              </a:t>
            </a:r>
          </a:p>
          <a:p>
            <a:pPr marL="0" indent="0">
              <a:buNone/>
            </a:pPr>
            <a:r>
              <a:rPr lang="cs-CZ" dirty="0" smtClean="0"/>
              <a:t>  Odpověď: Na parkovišti bylo 18 červených aut.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+            =           </a:t>
            </a:r>
          </a:p>
          <a:p>
            <a:pPr marL="0" indent="0">
              <a:buNone/>
            </a:pPr>
            <a:r>
              <a:rPr lang="cs-CZ" dirty="0" smtClean="0"/>
              <a:t>  Odpověď: Na parkovišti bylo celkem 27 aut.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5576" y="3755682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973110" y="3755682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131840" y="3755682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    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755576" y="501317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9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973110" y="501317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    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131840" y="501317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27</a:t>
            </a:r>
            <a:endParaRPr lang="cs-CZ" sz="2400" dirty="0"/>
          </a:p>
        </p:txBody>
      </p:sp>
      <p:pic>
        <p:nvPicPr>
          <p:cNvPr id="2050" name="Picture 2" descr="C:\Users\vstachova\AppData\Local\Microsoft\Windows\Temporary Internet Files\Content.IE5\Y7URP9JN\MC900331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081188"/>
            <a:ext cx="1226940" cy="1131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stachova\AppData\Local\Microsoft\Windows\Temporary Internet Files\Content.IE5\89182YSV\MC9003840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0862" y="4655403"/>
            <a:ext cx="1386238" cy="903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15768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Soutěž!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467600" cy="5328592"/>
          </a:xfrm>
        </p:spPr>
        <p:txBody>
          <a:bodyPr/>
          <a:lstStyle/>
          <a:p>
            <a:r>
              <a:rPr lang="cs-CZ" dirty="0" smtClean="0"/>
              <a:t> 7 x  4 =                                7 x  5 =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64 :  8 =                               36 :  4 =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3 x  9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49 :  7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8 x  6 =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21 :  3 =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51720" y="141277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051720" y="2276872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051720" y="314096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051720" y="400506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051720" y="494116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051720" y="580526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796136" y="141277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796136" y="2276872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pic>
        <p:nvPicPr>
          <p:cNvPr id="1026" name="Picture 2" descr="C:\Users\vstachova\AppData\Local\Microsoft\Windows\Temporary Internet Files\Content.IE5\A5WMD87C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9843" y="412836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0478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Řešení.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467600" cy="5445224"/>
          </a:xfrm>
        </p:spPr>
        <p:txBody>
          <a:bodyPr>
            <a:normAutofit/>
          </a:bodyPr>
          <a:lstStyle/>
          <a:p>
            <a:r>
              <a:rPr lang="cs-CZ" dirty="0" smtClean="0"/>
              <a:t> 7 x  4 =                                7 x  5 =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64 :  8 =                               36 :  4 =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3 x  9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49 :  7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8 x  6 =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21 :  3 =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51720" y="141277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28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051720" y="2276872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051720" y="314096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27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051720" y="400506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051720" y="494116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48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051720" y="580526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796136" y="141277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35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796136" y="2276872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</a:t>
            </a:r>
            <a:endParaRPr lang="cs-CZ" sz="2400" dirty="0"/>
          </a:p>
        </p:txBody>
      </p:sp>
      <p:pic>
        <p:nvPicPr>
          <p:cNvPr id="2050" name="Picture 2" descr="C:\Users\vstachova\AppData\Local\Microsoft\Windows\Temporary Internet Files\Content.IE5\Y7URP9JN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5848" y="4267588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170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230</TotalTime>
  <Words>241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Základní škola a Mateřská škola Vráž, okres Beroun Autor: Mgr. Hana Pavlásková Název materiálu: VY_32_INOVACE_126_M3_NÁSOBENÍ_A_DĚLENÍ_DO_TISÍCE Ročník: 3. Předmět: Matematika Ověřené ve výuce: 4.4.2014</vt:lpstr>
      <vt:lpstr>Vyřeš slovní úlohu</vt:lpstr>
      <vt:lpstr>Řešení</vt:lpstr>
      <vt:lpstr>Soutěž!</vt:lpstr>
      <vt:lpstr>Řešení.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a Mateřská škola Vráž, okres Beroun Autor: Mgr. Hana Pavlásková Název materiálu: VY_32_INOVACE_126_M3_NÁSOBENÍ_A_DĚLENÍ_DO_TISÍCE Ročník: 3. Předmět: Matematika Ověřené ve výuce: 25.2.2013</dc:title>
  <dc:creator>Stachová Vlasta</dc:creator>
  <cp:lastModifiedBy>Dum</cp:lastModifiedBy>
  <cp:revision>21</cp:revision>
  <dcterms:created xsi:type="dcterms:W3CDTF">2014-01-03T20:37:40Z</dcterms:created>
  <dcterms:modified xsi:type="dcterms:W3CDTF">2014-04-28T06:20:03Z</dcterms:modified>
</cp:coreProperties>
</file>