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53C1E67-3CD5-43BA-9458-341C1BCF993B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6B5614-035C-4388-A645-29CAF1912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4633" cy="2736304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školy: </a:t>
            </a:r>
            <a: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škola a Mateřská škola Vráž, okres Beroun</a:t>
            </a:r>
            <a:br>
              <a:rPr lang="cs-CZ" sz="2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Mgr. Hana Pavlásková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VY_32_INOVACE_125_M3_NÁSOBENÍ_A_DĚLENÍ_DO_TISÍCE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3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Ověřené ve výuce</a:t>
            </a:r>
            <a:r>
              <a:rPr lang="cs-CZ" sz="200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31.3.2014</a:t>
            </a:r>
            <a:endParaRPr lang="cs-CZ" sz="2000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187624" y="5733256"/>
            <a:ext cx="7270576" cy="864096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Anotace: Prezentace je určena pro 3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ročník, slouží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     k osvojování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vědomostí v předmětu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 prostřednictvím interaktivní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tabule.</a:t>
            </a:r>
            <a:endParaRPr lang="cs-CZ" dirty="0"/>
          </a:p>
          <a:p>
            <a:endParaRPr lang="cs-CZ" dirty="0"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548680"/>
            <a:ext cx="6984776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0123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porovnej.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7457256" cy="514116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(3 x 3) x 4 =                        (4 x 2) x 3 =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6 x (2 x 3) =                        4 x (1 x 6)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(5 x 6) x 0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 x (3 x 10) =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20608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16763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743200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555776" y="3415145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357887" y="29718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228184" y="20608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499992" y="16763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360417" y="2743200"/>
            <a:ext cx="51584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228184" y="34290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004048" y="29718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555776" y="46531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872685" y="429309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699792" y="5373216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555776" y="602128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1268729" y="561367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pic>
        <p:nvPicPr>
          <p:cNvPr id="1027" name="Picture 3" descr="C:\Users\vstachova\AppData\Local\Microsoft\Windows\Temporary Internet Files\Content.IE5\89182YSV\MC900340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0909" y="4653136"/>
            <a:ext cx="1319016" cy="134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5298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(3 x 3) x 4 =                        (4 x 2) x 3 =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6 x (2 x 3) =                        4 x (1 x 6) =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(5 x 6) x 0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 x (3 x 10) =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55776" y="31409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555776" y="19049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555776" y="436510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555776" y="558924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899592" y="159314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9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377186" y="28193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877469" y="400506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1261236" y="52292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699792" y="2549051"/>
            <a:ext cx="504056" cy="46425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2699792" y="4979787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&lt;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6228184" y="19049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6228184" y="31409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372200" y="2549051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4572000" y="159314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5023935" y="28052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pic>
        <p:nvPicPr>
          <p:cNvPr id="2050" name="Picture 2" descr="C:\Users\vstachova\AppData\Local\Microsoft\Windows\Temporary Internet Files\Content.IE5\E06I9LTK\MC900304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9371" y="4189294"/>
            <a:ext cx="1720901" cy="185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82598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691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(16 : 4) x 3 =                         (42 : 7) x 3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 x (12 : 3) =                         2 x (54 : 6)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(32 : 4) x 0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4 x (14 : 7) = 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porovnej.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27784" y="20608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899592" y="16763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627784" y="335699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403648" y="299695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627784" y="465313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899592" y="429309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627784" y="602128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396957" y="56612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206084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516216" y="335699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4788024" y="1676369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200123" y="2983066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771800" y="2743200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5301208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6660232" y="2733716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pic>
        <p:nvPicPr>
          <p:cNvPr id="3074" name="Picture 2" descr="C:\Users\vstachova\AppData\Local\Microsoft\Windows\Temporary Internet Files\Content.IE5\A5WMD87C\MC900340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2211" y="4665177"/>
            <a:ext cx="1199000" cy="146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66095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(16 : 4) x 3 =                         (42 : 7) x 3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 x (12 : 3) =                         2 x (54 : 6)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(32 : 4) x 0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4 x (14 : 7) =              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Zdroje</a:t>
            </a:r>
            <a:r>
              <a:rPr lang="cs-CZ" sz="1800" dirty="0"/>
              <a:t>: použité obrázky – </a:t>
            </a:r>
            <a:r>
              <a:rPr lang="cs-CZ" sz="1800" dirty="0">
                <a:hlinkClick r:id="rId2"/>
              </a:rPr>
              <a:t>www.office.microsoft.com</a:t>
            </a:r>
            <a:r>
              <a:rPr lang="cs-CZ" sz="1800" dirty="0"/>
              <a:t> 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155679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627784" y="191683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627784" y="31409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627784" y="436510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627784" y="558924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377035" y="282267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899592" y="4003963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377035" y="52292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516216" y="1916832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516216" y="314096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716016" y="158958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6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220072" y="282267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2582028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772602" y="5000600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&lt;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660232" y="2514600"/>
            <a:ext cx="504056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=</a:t>
            </a:r>
            <a:endParaRPr lang="cs-CZ" sz="2400" dirty="0"/>
          </a:p>
        </p:txBody>
      </p:sp>
      <p:pic>
        <p:nvPicPr>
          <p:cNvPr id="4098" name="Picture 2" descr="C:\Users\vstachova\AppData\Local\Microsoft\Windows\Temporary Internet Files\Content.IE5\E06I9LTK\MC9003118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6298" y="4357779"/>
            <a:ext cx="1703527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5845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280</TotalTime>
  <Words>289</Words>
  <Application>Microsoft Office PowerPoint</Application>
  <PresentationFormat>Předvádění na obrazovce (4:3)</PresentationFormat>
  <Paragraphs>82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Základní škola a Mateřská škola Vráž, okres Beroun Autor: Mgr. Hana Pavlásková Název materiálu: VY_32_INOVACE_125_M3_NÁSOBENÍ_A_DĚLENÍ_DO_TISÍCE Ročník: 3. Předmět: Matematika Ověřené ve výuce: 31.3.2014</vt:lpstr>
      <vt:lpstr>Vypočítej a porovnej.</vt:lpstr>
      <vt:lpstr>Řešení.</vt:lpstr>
      <vt:lpstr>Vypočítej a porovnej.</vt:lpstr>
      <vt:lpstr>Řešení.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Vráž, okres Beroun Autor: Mgr. Hana Pavlásková Název materiálu: VY_32_INOVACE_125_M3_SČÍTÁNÍ_A_ODČÍTÁNÍ_DO_TISÍCE_BEZ_PŘECHODU_PŘES_STO Ročník: 3. Předmět: Matematika Ověřené ve výuce: 25.2.2013</dc:title>
  <dc:creator>Stachová Vlasta</dc:creator>
  <cp:lastModifiedBy>Dum</cp:lastModifiedBy>
  <cp:revision>20</cp:revision>
  <dcterms:created xsi:type="dcterms:W3CDTF">2014-01-03T15:30:36Z</dcterms:created>
  <dcterms:modified xsi:type="dcterms:W3CDTF">2014-04-28T06:18:04Z</dcterms:modified>
</cp:coreProperties>
</file>