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F22E719-C0D4-4C6C-BB89-E4D25AAF5F3B}" type="datetimeFigureOut">
              <a:rPr lang="cs-CZ" smtClean="0"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75C8713-DB25-477F-965B-A31AAF8559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188640"/>
            <a:ext cx="7198568" cy="554461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Název projektu: Moderní škola</a:t>
            </a:r>
            <a:br>
              <a:rPr lang="cs-CZ" sz="2400" dirty="0" smtClean="0"/>
            </a:br>
            <a:r>
              <a:rPr lang="cs-CZ" sz="2400" dirty="0" smtClean="0"/>
              <a:t>Číslo klíčové aktivity: III/2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Název </a:t>
            </a:r>
            <a:r>
              <a:rPr lang="cs-CZ" sz="2400" dirty="0"/>
              <a:t>školy: Základní škola a Mateřská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škola </a:t>
            </a:r>
            <a:r>
              <a:rPr lang="cs-CZ" sz="2400" dirty="0"/>
              <a:t>Vráž, okres </a:t>
            </a:r>
            <a:r>
              <a:rPr lang="cs-CZ" sz="2400" dirty="0" smtClean="0"/>
              <a:t>Beroun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Autor</a:t>
            </a:r>
            <a:r>
              <a:rPr lang="cs-CZ" sz="2400" dirty="0"/>
              <a:t>: Zuzana </a:t>
            </a:r>
            <a:r>
              <a:rPr lang="cs-CZ" sz="2400" dirty="0" smtClean="0"/>
              <a:t>Měchurová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Název materiálu</a:t>
            </a:r>
            <a:r>
              <a:rPr lang="cs-CZ" sz="2400" dirty="0" smtClean="0"/>
              <a:t>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VY_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/>
              <a:t>_INOVACE_141_AJ3_DIALOG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Číslo projektu: CZ </a:t>
            </a:r>
            <a:r>
              <a:rPr lang="cs-CZ" sz="2400" dirty="0" smtClean="0"/>
              <a:t>1.07/1.4.00/21.3376</a:t>
            </a:r>
            <a:br>
              <a:rPr lang="cs-CZ" sz="2400" dirty="0" smtClean="0"/>
            </a:br>
            <a:r>
              <a:rPr lang="cs-CZ" sz="2400" dirty="0" smtClean="0"/>
              <a:t>Ověřené </a:t>
            </a:r>
            <a:r>
              <a:rPr lang="cs-CZ" sz="2400" dirty="0"/>
              <a:t>ve výuce: </a:t>
            </a:r>
            <a:r>
              <a:rPr lang="cs-CZ" sz="2400" dirty="0" smtClean="0"/>
              <a:t>12. </a:t>
            </a:r>
            <a:r>
              <a:rPr lang="cs-CZ" sz="2400" dirty="0"/>
              <a:t>9. </a:t>
            </a:r>
            <a:r>
              <a:rPr lang="cs-CZ" sz="2400" dirty="0" smtClean="0"/>
              <a:t>2013</a:t>
            </a:r>
            <a:br>
              <a:rPr lang="cs-CZ" sz="2400" dirty="0" smtClean="0"/>
            </a:br>
            <a:r>
              <a:rPr lang="cs-CZ" sz="2400" dirty="0" smtClean="0"/>
              <a:t>Ročník: 3.</a:t>
            </a:r>
            <a:br>
              <a:rPr lang="cs-CZ" sz="2400" dirty="0" smtClean="0"/>
            </a:br>
            <a:r>
              <a:rPr lang="cs-CZ" sz="2400" dirty="0" smtClean="0"/>
              <a:t>Předmět: Anglický jazyk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5877272"/>
            <a:ext cx="6172200" cy="713674"/>
          </a:xfrm>
        </p:spPr>
        <p:txBody>
          <a:bodyPr>
            <a:normAutofit fontScale="92500"/>
          </a:bodyPr>
          <a:lstStyle/>
          <a:p>
            <a:r>
              <a:rPr lang="cs-CZ" dirty="0"/>
              <a:t>Anotace: </a:t>
            </a:r>
            <a:r>
              <a:rPr lang="cs-CZ" i="1" dirty="0"/>
              <a:t>Prezentace je určena pro </a:t>
            </a:r>
            <a:r>
              <a:rPr lang="cs-CZ" i="1" dirty="0" smtClean="0"/>
              <a:t>3. </a:t>
            </a:r>
            <a:r>
              <a:rPr lang="cs-CZ" i="1" dirty="0"/>
              <a:t>ročník, slouží k zopakování probrané látky na interaktivní tabuli.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21579"/>
            <a:ext cx="6696744" cy="9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33094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dané věty do českého jazyka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709120"/>
          </a:xfrm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</a:t>
            </a:r>
            <a:r>
              <a:rPr lang="cs-CZ" dirty="0"/>
              <a:t>R</a:t>
            </a:r>
            <a:r>
              <a:rPr lang="cs-CZ" dirty="0" smtClean="0"/>
              <a:t>epublic.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hobby?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Jana Nováková.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ten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r>
              <a:rPr lang="cs-CZ" dirty="0" smtClean="0"/>
              <a:t> I live in Beroun.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izeniskova\AppData\Local\Microsoft\Windows\Temporary Internet Files\Content.IE5\XGDEFQBV\MC9003043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69160"/>
            <a:ext cx="1815998" cy="134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149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709120"/>
          </a:xfrm>
        </p:spPr>
        <p:txBody>
          <a:bodyPr/>
          <a:lstStyle/>
          <a:p>
            <a:r>
              <a:rPr lang="cs-CZ" dirty="0" smtClean="0"/>
              <a:t>Jak se jmenuješ?</a:t>
            </a:r>
          </a:p>
          <a:p>
            <a:r>
              <a:rPr lang="cs-CZ" dirty="0" smtClean="0"/>
              <a:t>Odkud pocházíš?</a:t>
            </a:r>
          </a:p>
          <a:p>
            <a:r>
              <a:rPr lang="cs-CZ" dirty="0" smtClean="0"/>
              <a:t>Kolik je ti let?</a:t>
            </a:r>
          </a:p>
          <a:p>
            <a:r>
              <a:rPr lang="cs-CZ" dirty="0" smtClean="0"/>
              <a:t>Kde žiješ?</a:t>
            </a:r>
          </a:p>
          <a:p>
            <a:r>
              <a:rPr lang="cs-CZ" dirty="0" smtClean="0"/>
              <a:t>Jsem z české republiky.</a:t>
            </a:r>
          </a:p>
          <a:p>
            <a:r>
              <a:rPr lang="cs-CZ" dirty="0" smtClean="0"/>
              <a:t>Jaké jsou tvé záliby?</a:t>
            </a:r>
          </a:p>
          <a:p>
            <a:r>
              <a:rPr lang="cs-CZ" dirty="0" smtClean="0"/>
              <a:t>Jmenuji se </a:t>
            </a:r>
            <a:r>
              <a:rPr lang="cs-CZ" dirty="0"/>
              <a:t>J</a:t>
            </a:r>
            <a:r>
              <a:rPr lang="cs-CZ" dirty="0" smtClean="0"/>
              <a:t>ana Nováková.</a:t>
            </a:r>
          </a:p>
          <a:p>
            <a:r>
              <a:rPr lang="cs-CZ" dirty="0" smtClean="0"/>
              <a:t>Jsem </a:t>
            </a:r>
            <a:r>
              <a:rPr lang="cs-CZ" dirty="0" err="1" smtClean="0"/>
              <a:t>desel</a:t>
            </a:r>
            <a:r>
              <a:rPr lang="cs-CZ" dirty="0" smtClean="0"/>
              <a:t> let stará. (je mi deset let)</a:t>
            </a:r>
          </a:p>
          <a:p>
            <a:r>
              <a:rPr lang="cs-CZ" dirty="0" smtClean="0"/>
              <a:t>Žiji v Berouně.</a:t>
            </a:r>
          </a:p>
          <a:p>
            <a:r>
              <a:rPr lang="cs-CZ" dirty="0" smtClean="0"/>
              <a:t>Mám ráda plavání.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11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Utvoř se spolužákem rozhovor poskládaný z předchozích vět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A:</a:t>
            </a:r>
          </a:p>
          <a:p>
            <a:r>
              <a:rPr lang="cs-CZ" dirty="0" smtClean="0"/>
              <a:t>B:</a:t>
            </a:r>
          </a:p>
          <a:p>
            <a:r>
              <a:rPr lang="cs-CZ" dirty="0" smtClean="0"/>
              <a:t>A:</a:t>
            </a:r>
          </a:p>
          <a:p>
            <a:r>
              <a:rPr lang="cs-CZ" dirty="0" smtClean="0"/>
              <a:t>B:</a:t>
            </a:r>
          </a:p>
          <a:p>
            <a:r>
              <a:rPr lang="cs-CZ" dirty="0" smtClean="0"/>
              <a:t>A:</a:t>
            </a:r>
          </a:p>
          <a:p>
            <a:r>
              <a:rPr lang="cs-CZ" dirty="0" smtClean="0"/>
              <a:t>B:</a:t>
            </a:r>
          </a:p>
          <a:p>
            <a:r>
              <a:rPr lang="cs-CZ" dirty="0" smtClean="0"/>
              <a:t>A:</a:t>
            </a:r>
          </a:p>
          <a:p>
            <a:r>
              <a:rPr lang="cs-CZ" dirty="0" smtClean="0"/>
              <a:t>B:</a:t>
            </a:r>
          </a:p>
          <a:p>
            <a:r>
              <a:rPr lang="cs-CZ" dirty="0" smtClean="0"/>
              <a:t>A:</a:t>
            </a:r>
          </a:p>
          <a:p>
            <a:r>
              <a:rPr lang="cs-CZ" dirty="0" smtClean="0"/>
              <a:t>B:</a:t>
            </a:r>
            <a:endParaRPr lang="cs-CZ" dirty="0"/>
          </a:p>
        </p:txBody>
      </p:sp>
      <p:pic>
        <p:nvPicPr>
          <p:cNvPr id="3074" name="Picture 2" descr="C:\Users\izeniskova\AppData\Local\Microsoft\Windows\Temporary Internet Files\Content.IE5\16L3RGV6\MC9004339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451354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147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240" cy="48737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A: Hello!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</a:t>
            </a:r>
          </a:p>
          <a:p>
            <a:r>
              <a:rPr lang="cs-CZ" dirty="0" smtClean="0"/>
              <a:t>B: </a:t>
            </a:r>
            <a:r>
              <a:rPr lang="cs-CZ" dirty="0" err="1" smtClean="0"/>
              <a:t>Hi</a:t>
            </a:r>
            <a:r>
              <a:rPr lang="cs-CZ" dirty="0" smtClean="0"/>
              <a:t>, 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Pavel. (I </a:t>
            </a:r>
            <a:r>
              <a:rPr lang="cs-CZ" dirty="0" err="1" smtClean="0"/>
              <a:t>am</a:t>
            </a:r>
            <a:r>
              <a:rPr lang="cs-CZ" dirty="0" smtClean="0"/>
              <a:t> Pavel)</a:t>
            </a:r>
          </a:p>
          <a:p>
            <a:r>
              <a:rPr lang="cs-CZ" dirty="0" smtClean="0"/>
              <a:t>A: </a:t>
            </a:r>
            <a:r>
              <a:rPr lang="cs-CZ" dirty="0" err="1" smtClean="0"/>
              <a:t>Hi</a:t>
            </a:r>
            <a:r>
              <a:rPr lang="cs-CZ" dirty="0" smtClean="0"/>
              <a:t>, Pavel. </a:t>
            </a: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?</a:t>
            </a:r>
          </a:p>
          <a:p>
            <a:r>
              <a:rPr lang="cs-CZ" dirty="0" smtClean="0"/>
              <a:t>B: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Czech Republic. And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A: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too</a:t>
            </a:r>
            <a:r>
              <a:rPr lang="cs-CZ" dirty="0" smtClean="0"/>
              <a:t>. And </a:t>
            </a:r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live?</a:t>
            </a:r>
          </a:p>
          <a:p>
            <a:r>
              <a:rPr lang="cs-CZ" dirty="0" smtClean="0"/>
              <a:t>B: I live in Prague. And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A: I live in Beroun.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B: I </a:t>
            </a:r>
            <a:r>
              <a:rPr lang="cs-CZ" dirty="0" err="1" smtClean="0"/>
              <a:t>am</a:t>
            </a:r>
            <a:r>
              <a:rPr lang="cs-CZ" dirty="0" smtClean="0"/>
              <a:t> ten </a:t>
            </a:r>
            <a:r>
              <a:rPr lang="cs-CZ" dirty="0" err="1" smtClean="0"/>
              <a:t>years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.</a:t>
            </a:r>
          </a:p>
          <a:p>
            <a:r>
              <a:rPr lang="cs-CZ" dirty="0" smtClean="0"/>
              <a:t>A: And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hobby?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skiing</a:t>
            </a:r>
            <a:r>
              <a:rPr lang="cs-CZ" dirty="0" smtClean="0"/>
              <a:t> and </a:t>
            </a:r>
            <a:r>
              <a:rPr lang="cs-CZ" dirty="0" err="1" smtClean="0"/>
              <a:t>drawing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1700" dirty="0" smtClean="0"/>
              <a:t>Použité </a:t>
            </a:r>
            <a:r>
              <a:rPr lang="cs-CZ" sz="1700" dirty="0"/>
              <a:t>zdroje: http://office.microsoft.com</a:t>
            </a:r>
          </a:p>
          <a:p>
            <a:endParaRPr lang="cs-CZ" dirty="0"/>
          </a:p>
        </p:txBody>
      </p:sp>
      <p:pic>
        <p:nvPicPr>
          <p:cNvPr id="4098" name="Picture 2" descr="C:\Users\izeniskova\AppData\Local\Microsoft\Windows\Temporary Internet Files\Content.IE5\AK256BL6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735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</TotalTime>
  <Words>270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projektu: Moderní škola Číslo klíčové aktivity: III/2 Název školy: Základní škola a Mateřská  škola Vráž, okres Beroun Autor: Zuzana Měchurová Název materiálu: VY_32_INOVACE_141_AJ3_DIALOG Číslo projektu: CZ 1.07/1.4.00/21.3376 Ověřené ve výuce: 12. 9. 2013 Ročník: 3. Předmět: Anglický jazyk</vt:lpstr>
      <vt:lpstr>Přelož dané věty do českého jazyka</vt:lpstr>
      <vt:lpstr>Řešení</vt:lpstr>
      <vt:lpstr>Utvoř se spolužákem rozhovor poskládaný z předchozích vět 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 škola Vráž, okres Beroun Autor: Zuzana Měchurová Název materiálu: Sčítání do 10  VY_32_INOVACE_41_M2_SČÍTANÍ Číslo projektu: CZ 1.07/1.4.00/21.3376 Ověřené ve výuce: 5. 9. 2012 Ročník: Předmět:</dc:title>
  <dc:creator>Ženíšková Ivana</dc:creator>
  <cp:lastModifiedBy>Ženíšková Ivana</cp:lastModifiedBy>
  <cp:revision>6</cp:revision>
  <dcterms:created xsi:type="dcterms:W3CDTF">2014-01-12T07:56:09Z</dcterms:created>
  <dcterms:modified xsi:type="dcterms:W3CDTF">2014-01-12T09:16:25Z</dcterms:modified>
</cp:coreProperties>
</file>