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60" r:id="rId5"/>
    <p:sldId id="259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9BB3EB2-3E10-4176-AE10-EF22B06426EC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802D774-E994-4099-9B23-9F2EED37DE7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9BB3EB2-3E10-4176-AE10-EF22B06426EC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802D774-E994-4099-9B23-9F2EED37DE7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9BB3EB2-3E10-4176-AE10-EF22B06426EC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802D774-E994-4099-9B23-9F2EED37DE7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B3EB2-3E10-4176-AE10-EF22B06426EC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2D774-E994-4099-9B23-9F2EED37DE7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B3EB2-3E10-4176-AE10-EF22B06426EC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2D774-E994-4099-9B23-9F2EED37DE7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9BB3EB2-3E10-4176-AE10-EF22B06426EC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802D774-E994-4099-9B23-9F2EED37DE7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B3EB2-3E10-4176-AE10-EF22B06426EC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2D774-E994-4099-9B23-9F2EED37DE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9BB3EB2-3E10-4176-AE10-EF22B06426EC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802D774-E994-4099-9B23-9F2EED37DE7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9BB3EB2-3E10-4176-AE10-EF22B06426EC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802D774-E994-4099-9B23-9F2EED37DE7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B3EB2-3E10-4176-AE10-EF22B06426EC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2D774-E994-4099-9B23-9F2EED37DE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B3EB2-3E10-4176-AE10-EF22B06426EC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2D774-E994-4099-9B23-9F2EED37DE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9BB3EB2-3E10-4176-AE10-EF22B06426EC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802D774-E994-4099-9B23-9F2EED37DE7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7990656" cy="5328592"/>
          </a:xfrm>
        </p:spPr>
        <p:txBody>
          <a:bodyPr>
            <a:normAutofit/>
          </a:bodyPr>
          <a:lstStyle/>
          <a:p>
            <a:r>
              <a:rPr lang="cs-CZ" sz="2400" dirty="0"/>
              <a:t>Název projektu: Moderní škola</a:t>
            </a:r>
            <a:br>
              <a:rPr lang="cs-CZ" sz="2400" dirty="0"/>
            </a:br>
            <a:r>
              <a:rPr lang="cs-CZ" sz="2400" dirty="0"/>
              <a:t>Číslo klíčové aktivity: III/2</a:t>
            </a:r>
            <a:br>
              <a:rPr lang="cs-CZ" sz="2400" dirty="0"/>
            </a:br>
            <a:r>
              <a:rPr lang="cs-CZ" sz="2400" dirty="0"/>
              <a:t>Název školy: Základní škola a Mateřská </a:t>
            </a:r>
            <a:br>
              <a:rPr lang="cs-CZ" sz="2400" dirty="0"/>
            </a:br>
            <a:r>
              <a:rPr lang="cs-CZ" sz="2400" dirty="0"/>
              <a:t>škola Vráž, okres Beroun</a:t>
            </a:r>
            <a:br>
              <a:rPr lang="cs-CZ" sz="2400" dirty="0"/>
            </a:br>
            <a:r>
              <a:rPr lang="cs-CZ" sz="2400" dirty="0"/>
              <a:t>Autor: Zuzana Měchurová</a:t>
            </a:r>
            <a:br>
              <a:rPr lang="cs-CZ" sz="2400" dirty="0"/>
            </a:br>
            <a:r>
              <a:rPr lang="cs-CZ" sz="2400" dirty="0"/>
              <a:t>Název materiálu:</a:t>
            </a:r>
            <a:br>
              <a:rPr lang="cs-CZ" sz="2400" dirty="0"/>
            </a:br>
            <a:r>
              <a:rPr lang="cs-CZ" sz="2400" dirty="0" smtClean="0"/>
              <a:t>VY_</a:t>
            </a:r>
            <a:r>
              <a:rPr lang="cs-CZ" sz="2400" dirty="0" smtClean="0">
                <a:solidFill>
                  <a:srgbClr val="FF0000"/>
                </a:solidFill>
              </a:rPr>
              <a:t>32</a:t>
            </a:r>
            <a:r>
              <a:rPr lang="cs-CZ" sz="2400" dirty="0" smtClean="0"/>
              <a:t>_INOVACE_144_AJ4_FACE_BODY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Číslo projektu: CZ 1.07/1.4.00/21.3376</a:t>
            </a:r>
            <a:br>
              <a:rPr lang="cs-CZ" sz="2400" dirty="0"/>
            </a:br>
            <a:r>
              <a:rPr lang="cs-CZ" sz="2400" dirty="0"/>
              <a:t>Ověřené ve výuce: 13. 9. 2013</a:t>
            </a:r>
            <a:br>
              <a:rPr lang="cs-CZ" sz="2400" dirty="0"/>
            </a:br>
            <a:r>
              <a:rPr lang="cs-CZ" sz="2400" dirty="0"/>
              <a:t>Ročník: </a:t>
            </a:r>
            <a:r>
              <a:rPr lang="cs-CZ" sz="2400" dirty="0" smtClean="0"/>
              <a:t>4.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Předmět: Anglický jazyk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5733256"/>
            <a:ext cx="6400800" cy="769640"/>
          </a:xfrm>
        </p:spPr>
        <p:txBody>
          <a:bodyPr/>
          <a:lstStyle/>
          <a:p>
            <a:r>
              <a:rPr lang="cs-CZ" dirty="0"/>
              <a:t>Anotace: </a:t>
            </a:r>
            <a:r>
              <a:rPr lang="cs-CZ" i="1" dirty="0"/>
              <a:t>Prezentace je určena pro </a:t>
            </a:r>
            <a:r>
              <a:rPr lang="cs-CZ" i="1" dirty="0" smtClean="0"/>
              <a:t>4. </a:t>
            </a:r>
            <a:r>
              <a:rPr lang="cs-CZ" i="1" dirty="0"/>
              <a:t>ročník, slouží k zopakování probrané látky na interaktivní tabuli.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32656"/>
            <a:ext cx="7200800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6026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části obličeje</a:t>
            </a:r>
            <a:endParaRPr lang="cs-CZ" dirty="0"/>
          </a:p>
        </p:txBody>
      </p:sp>
      <p:pic>
        <p:nvPicPr>
          <p:cNvPr id="2050" name="Picture 2" descr="C:\Users\izeniskova\AppData\Local\Microsoft\Windows\Temporary Internet Files\Content.IE5\6NN201CI\MP900422403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852936"/>
            <a:ext cx="2370517" cy="3394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5229650"/>
              </p:ext>
            </p:extLst>
          </p:nvPr>
        </p:nvGraphicFramePr>
        <p:xfrm>
          <a:off x="1259632" y="1700808"/>
          <a:ext cx="6096000" cy="1005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50261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Hlava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Obličej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Oči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Uši</a:t>
                      </a:r>
                      <a:endParaRPr lang="cs-CZ" dirty="0"/>
                    </a:p>
                  </a:txBody>
                  <a:tcPr/>
                </a:tc>
              </a:tr>
              <a:tr h="287206">
                <a:tc>
                  <a:txBody>
                    <a:bodyPr/>
                    <a:lstStyle/>
                    <a:p>
                      <a:r>
                        <a:rPr lang="cs-CZ" dirty="0" smtClean="0"/>
                        <a:t>Vlasy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Pusa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zuby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1038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Head</a:t>
            </a:r>
            <a:r>
              <a:rPr lang="cs-CZ" dirty="0" smtClean="0"/>
              <a:t>                                                      </a:t>
            </a:r>
            <a:r>
              <a:rPr lang="cs-CZ" dirty="0" err="1" smtClean="0"/>
              <a:t>Hair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Face                                                       Nose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Ears</a:t>
            </a:r>
            <a:r>
              <a:rPr lang="cs-CZ" dirty="0" smtClean="0"/>
              <a:t>                                                       </a:t>
            </a:r>
            <a:r>
              <a:rPr lang="cs-CZ" dirty="0" err="1" smtClean="0"/>
              <a:t>Mouth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Eyes</a:t>
            </a:r>
            <a:r>
              <a:rPr lang="cs-CZ" dirty="0" smtClean="0"/>
              <a:t>                                                       </a:t>
            </a:r>
            <a:r>
              <a:rPr lang="cs-CZ" dirty="0" err="1" smtClean="0"/>
              <a:t>Tooth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izeniskova\AppData\Local\Microsoft\Windows\Temporary Internet Files\Content.IE5\6NN201CI\MP9004224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5833" y="2060848"/>
            <a:ext cx="2645668" cy="37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1619672" y="1916832"/>
            <a:ext cx="216024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475656" y="3212976"/>
            <a:ext cx="2088232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1475656" y="3789040"/>
            <a:ext cx="3384376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1475656" y="3501008"/>
            <a:ext cx="2088232" cy="23488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4860032" y="1916832"/>
            <a:ext cx="1296144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4108667" y="3212976"/>
            <a:ext cx="2047509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4108667" y="4509120"/>
            <a:ext cx="2047510" cy="1663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 flipV="1">
            <a:off x="3923928" y="4293096"/>
            <a:ext cx="2232248" cy="15567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93806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Popiš části těla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914210514"/>
              </p:ext>
            </p:extLst>
          </p:nvPr>
        </p:nvGraphicFramePr>
        <p:xfrm>
          <a:off x="323528" y="1052736"/>
          <a:ext cx="7467600" cy="10511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6900"/>
                <a:gridCol w="1877516"/>
                <a:gridCol w="1856284"/>
                <a:gridCol w="1866900"/>
              </a:tblGrid>
              <a:tr h="51948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Paže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Ruka/dlaň</a:t>
                      </a:r>
                      <a:r>
                        <a:rPr lang="cs-CZ" baseline="0" dirty="0" smtClean="0"/>
                        <a:t>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Noha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Břicho</a:t>
                      </a:r>
                      <a:endParaRPr lang="cs-CZ" dirty="0"/>
                    </a:p>
                  </a:txBody>
                  <a:tcPr/>
                </a:tc>
              </a:tr>
              <a:tr h="411106">
                <a:tc>
                  <a:txBody>
                    <a:bodyPr/>
                    <a:lstStyle/>
                    <a:p>
                      <a:r>
                        <a:rPr lang="cs-CZ" dirty="0" smtClean="0"/>
                        <a:t>Prst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Koleno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Pupík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Ramena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9" name="Picture 3" descr="C:\Users\izeniskova\AppData\Local\Microsoft\Windows\Temporary Internet Files\Content.IE5\XGDEFQBV\MP90044861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2181398"/>
            <a:ext cx="3294112" cy="4465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0779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Arm</a:t>
            </a:r>
            <a:r>
              <a:rPr lang="cs-CZ" dirty="0" smtClean="0"/>
              <a:t>                                                    </a:t>
            </a:r>
            <a:r>
              <a:rPr lang="cs-CZ" dirty="0" err="1" smtClean="0"/>
              <a:t>Shoulder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Leg                                                      Hand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Finger                                                 Belly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Knee</a:t>
            </a:r>
            <a:r>
              <a:rPr lang="cs-CZ" dirty="0" smtClean="0"/>
              <a:t>                                                   Belly - </a:t>
            </a:r>
            <a:r>
              <a:rPr lang="cs-CZ" dirty="0" err="1" smtClean="0"/>
              <a:t>button</a:t>
            </a:r>
            <a:endParaRPr lang="cs-CZ" dirty="0"/>
          </a:p>
          <a:p>
            <a:endParaRPr lang="cs-CZ" dirty="0"/>
          </a:p>
        </p:txBody>
      </p:sp>
      <p:pic>
        <p:nvPicPr>
          <p:cNvPr id="3075" name="Picture 3" descr="C:\Users\izeniskova\AppData\Local\Microsoft\Windows\Temporary Internet Files\Content.IE5\XGDEFQBV\MP90044861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5998" y="1988840"/>
            <a:ext cx="3222105" cy="4293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1331640" y="1916832"/>
            <a:ext cx="2232248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331640" y="3212976"/>
            <a:ext cx="1872208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1763688" y="2420888"/>
            <a:ext cx="2304256" cy="20882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1907704" y="4653136"/>
            <a:ext cx="1989346" cy="1152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4067944" y="1916832"/>
            <a:ext cx="1800200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 flipV="1">
            <a:off x="4788024" y="2744924"/>
            <a:ext cx="1080120" cy="4680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 flipV="1">
            <a:off x="4067944" y="4135388"/>
            <a:ext cx="1800200" cy="3737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 flipV="1">
            <a:off x="3707904" y="4135388"/>
            <a:ext cx="2160240" cy="1669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808793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slovíčka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077585381"/>
              </p:ext>
            </p:extLst>
          </p:nvPr>
        </p:nvGraphicFramePr>
        <p:xfrm>
          <a:off x="395536" y="1988842"/>
          <a:ext cx="7704856" cy="38416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52428"/>
                <a:gridCol w="3852428"/>
              </a:tblGrid>
              <a:tr h="426846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Straight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6846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Curly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6846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Wavy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6846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Light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6846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Short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6846">
                <a:tc>
                  <a:txBody>
                    <a:bodyPr/>
                    <a:lstStyle/>
                    <a:p>
                      <a:r>
                        <a:rPr lang="cs-CZ" dirty="0" smtClean="0"/>
                        <a:t>Long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6846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Dark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6846">
                <a:tc>
                  <a:txBody>
                    <a:bodyPr/>
                    <a:lstStyle/>
                    <a:p>
                      <a:r>
                        <a:rPr lang="cs-CZ" dirty="0" smtClean="0"/>
                        <a:t>Fair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6846">
                <a:tc>
                  <a:txBody>
                    <a:bodyPr/>
                    <a:lstStyle/>
                    <a:p>
                      <a:r>
                        <a:rPr lang="cs-CZ" dirty="0" smtClean="0"/>
                        <a:t>Blond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9299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219978180"/>
              </p:ext>
            </p:extLst>
          </p:nvPr>
        </p:nvGraphicFramePr>
        <p:xfrm>
          <a:off x="395536" y="1844821"/>
          <a:ext cx="7704856" cy="42016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52428"/>
                <a:gridCol w="3852428"/>
              </a:tblGrid>
              <a:tr h="466851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Straight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Rovný</a:t>
                      </a:r>
                      <a:endParaRPr lang="cs-CZ" dirty="0"/>
                    </a:p>
                  </a:txBody>
                  <a:tcPr/>
                </a:tc>
              </a:tr>
              <a:tr h="466851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Curly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Kudrnatý</a:t>
                      </a:r>
                      <a:endParaRPr lang="cs-CZ" dirty="0"/>
                    </a:p>
                  </a:txBody>
                  <a:tcPr/>
                </a:tc>
              </a:tr>
              <a:tr h="466851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Wavy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Vlnitý</a:t>
                      </a:r>
                      <a:endParaRPr lang="cs-CZ" dirty="0"/>
                    </a:p>
                  </a:txBody>
                  <a:tcPr/>
                </a:tc>
              </a:tr>
              <a:tr h="466851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Light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Světlý</a:t>
                      </a:r>
                      <a:endParaRPr lang="cs-CZ" dirty="0"/>
                    </a:p>
                  </a:txBody>
                  <a:tcPr/>
                </a:tc>
              </a:tr>
              <a:tr h="466851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Short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Krátký</a:t>
                      </a:r>
                      <a:endParaRPr lang="cs-CZ" dirty="0"/>
                    </a:p>
                  </a:txBody>
                  <a:tcPr/>
                </a:tc>
              </a:tr>
              <a:tr h="466851">
                <a:tc>
                  <a:txBody>
                    <a:bodyPr/>
                    <a:lstStyle/>
                    <a:p>
                      <a:r>
                        <a:rPr lang="cs-CZ" dirty="0" smtClean="0"/>
                        <a:t>Long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Dlouhý</a:t>
                      </a:r>
                      <a:endParaRPr lang="cs-CZ" dirty="0"/>
                    </a:p>
                  </a:txBody>
                  <a:tcPr/>
                </a:tc>
              </a:tr>
              <a:tr h="466851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Dark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Tmavý</a:t>
                      </a:r>
                      <a:endParaRPr lang="cs-CZ" dirty="0"/>
                    </a:p>
                  </a:txBody>
                  <a:tcPr/>
                </a:tc>
              </a:tr>
              <a:tr h="466851">
                <a:tc>
                  <a:txBody>
                    <a:bodyPr/>
                    <a:lstStyle/>
                    <a:p>
                      <a:r>
                        <a:rPr lang="cs-CZ" dirty="0" smtClean="0"/>
                        <a:t>Fair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Světlý</a:t>
                      </a:r>
                      <a:endParaRPr lang="cs-CZ" dirty="0"/>
                    </a:p>
                  </a:txBody>
                  <a:tcPr/>
                </a:tc>
              </a:tr>
              <a:tr h="466851">
                <a:tc>
                  <a:txBody>
                    <a:bodyPr/>
                    <a:lstStyle/>
                    <a:p>
                      <a:r>
                        <a:rPr lang="cs-CZ" dirty="0" smtClean="0"/>
                        <a:t>Blond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blonďatý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4995487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 věty a použij předchozí přídavná jména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7643192" cy="5061176"/>
          </a:xfrm>
        </p:spPr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girls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……….  ……….. </a:t>
            </a:r>
            <a:r>
              <a:rPr lang="cs-CZ" dirty="0" err="1"/>
              <a:t>h</a:t>
            </a:r>
            <a:r>
              <a:rPr lang="cs-CZ" dirty="0" err="1" smtClean="0"/>
              <a:t>air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This</a:t>
            </a:r>
            <a:r>
              <a:rPr lang="cs-CZ" dirty="0" smtClean="0"/>
              <a:t> girl has …….. ……….. ……. </a:t>
            </a:r>
            <a:r>
              <a:rPr lang="cs-CZ" dirty="0" err="1"/>
              <a:t>h</a:t>
            </a:r>
            <a:r>
              <a:rPr lang="cs-CZ" dirty="0" err="1" smtClean="0"/>
              <a:t>air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This</a:t>
            </a:r>
            <a:r>
              <a:rPr lang="cs-CZ" dirty="0" smtClean="0"/>
              <a:t> boy has …….. ………. ……… </a:t>
            </a:r>
            <a:r>
              <a:rPr lang="cs-CZ" dirty="0" err="1" smtClean="0"/>
              <a:t>hair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5124" name="Picture 4" descr="C:\Users\izeniskova\AppData\Local\Microsoft\Windows\Temporary Internet Files\Content.IE5\XGDEFQBV\MP9004309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518538"/>
            <a:ext cx="1691680" cy="1122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izeniskova\AppData\Local\Microsoft\Windows\Temporary Internet Files\Content.IE5\AK256BL6\MP9004309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0" y="2924944"/>
            <a:ext cx="1683567" cy="112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izeniskova\AppData\Local\Microsoft\Windows\Temporary Internet Files\Content.IE5\16L3RGV6\MP90043080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3413" y="4725144"/>
            <a:ext cx="1173576" cy="1530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3746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girls</a:t>
            </a:r>
            <a:r>
              <a:rPr lang="cs-CZ" dirty="0"/>
              <a:t> </a:t>
            </a:r>
            <a:r>
              <a:rPr lang="cs-CZ" dirty="0" err="1"/>
              <a:t>have</a:t>
            </a:r>
            <a:r>
              <a:rPr lang="cs-CZ" dirty="0"/>
              <a:t> </a:t>
            </a:r>
            <a:r>
              <a:rPr lang="cs-CZ" sz="3200" dirty="0" smtClean="0"/>
              <a:t>long </a:t>
            </a:r>
            <a:r>
              <a:rPr lang="cs-CZ" sz="3200" dirty="0" err="1" smtClean="0"/>
              <a:t>staight</a:t>
            </a:r>
            <a:r>
              <a:rPr lang="cs-CZ" dirty="0" smtClean="0"/>
              <a:t> </a:t>
            </a:r>
            <a:r>
              <a:rPr lang="cs-CZ" dirty="0" err="1"/>
              <a:t>hair</a:t>
            </a:r>
            <a:r>
              <a:rPr lang="cs-CZ" dirty="0"/>
              <a:t>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 err="1"/>
              <a:t>This</a:t>
            </a:r>
            <a:r>
              <a:rPr lang="cs-CZ" dirty="0"/>
              <a:t> girl </a:t>
            </a:r>
            <a:r>
              <a:rPr lang="cs-CZ" dirty="0" smtClean="0"/>
              <a:t>has </a:t>
            </a:r>
            <a:r>
              <a:rPr lang="cs-CZ" sz="3200" dirty="0" err="1" smtClean="0"/>
              <a:t>longer</a:t>
            </a:r>
            <a:r>
              <a:rPr lang="cs-CZ" sz="3200" dirty="0" smtClean="0"/>
              <a:t> </a:t>
            </a:r>
            <a:r>
              <a:rPr lang="cs-CZ" sz="3200" dirty="0" err="1" smtClean="0"/>
              <a:t>curly</a:t>
            </a:r>
            <a:r>
              <a:rPr lang="cs-CZ" sz="3200" dirty="0" smtClean="0"/>
              <a:t> </a:t>
            </a:r>
            <a:r>
              <a:rPr lang="cs-CZ" sz="3200" dirty="0" err="1" smtClean="0"/>
              <a:t>dark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err="1"/>
              <a:t>h</a:t>
            </a:r>
            <a:r>
              <a:rPr lang="cs-CZ" dirty="0" err="1" smtClean="0"/>
              <a:t>air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 err="1"/>
              <a:t>This</a:t>
            </a:r>
            <a:r>
              <a:rPr lang="cs-CZ" dirty="0"/>
              <a:t> boy </a:t>
            </a:r>
            <a:r>
              <a:rPr lang="cs-CZ" dirty="0" smtClean="0"/>
              <a:t>has </a:t>
            </a:r>
            <a:r>
              <a:rPr lang="cs-CZ" sz="3200" dirty="0" err="1" smtClean="0"/>
              <a:t>short</a:t>
            </a:r>
            <a:r>
              <a:rPr lang="cs-CZ" sz="3200" dirty="0" smtClean="0"/>
              <a:t> fair blond </a:t>
            </a:r>
            <a:r>
              <a:rPr lang="cs-CZ" dirty="0" err="1" smtClean="0"/>
              <a:t>hair</a:t>
            </a:r>
            <a:r>
              <a:rPr lang="cs-CZ" dirty="0"/>
              <a:t>.</a:t>
            </a:r>
          </a:p>
          <a:p>
            <a:r>
              <a:rPr lang="cs-CZ">
                <a:solidFill>
                  <a:srgbClr val="0070C0"/>
                </a:solidFill>
                <a:hlinkClick r:id="rId2"/>
              </a:rPr>
              <a:t>www.office.microsoft.com</a:t>
            </a:r>
            <a:r>
              <a:rPr lang="cs-CZ">
                <a:solidFill>
                  <a:srgbClr val="0070C0"/>
                </a:solidFill>
              </a:rPr>
              <a:t> 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4" descr="C:\Users\izeniskova\AppData\Local\Microsoft\Windows\Temporary Internet Files\Content.IE5\XGDEFQBV\MP9004309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518538"/>
            <a:ext cx="1691680" cy="1122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izeniskova\AppData\Local\Microsoft\Windows\Temporary Internet Files\Content.IE5\AK256BL6\MP9004309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0" y="2924944"/>
            <a:ext cx="1683567" cy="112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izeniskova\AppData\Local\Microsoft\Windows\Temporary Internet Files\Content.IE5\16L3RGV6\MP90043080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3413" y="4725144"/>
            <a:ext cx="1173576" cy="1530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4886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61</TotalTime>
  <Words>152</Words>
  <Application>Microsoft Office PowerPoint</Application>
  <PresentationFormat>Předvádění na obrazovce (4:3)</PresentationFormat>
  <Paragraphs>115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Název projektu: Moderní škola Číslo klíčové aktivity: III/2 Název školy: Základní škola a Mateřská  škola Vráž, okres Beroun Autor: Zuzana Měchurová Název materiálu: VY_32_INOVACE_144_AJ4_FACE_BODY Číslo projektu: CZ 1.07/1.4.00/21.3376 Ověřené ve výuce: 13. 9. 2013 Ročník: 4. Předmět: Anglický jazyk</vt:lpstr>
      <vt:lpstr>Popiš části obličeje</vt:lpstr>
      <vt:lpstr>Řešení</vt:lpstr>
      <vt:lpstr>Popiš části těla</vt:lpstr>
      <vt:lpstr>Řešení</vt:lpstr>
      <vt:lpstr>Přelož slovíčka</vt:lpstr>
      <vt:lpstr>Řešení</vt:lpstr>
      <vt:lpstr>Doplň věty a použij předchozí přídavná jména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projektu: Moderní škola Číslo klíčové aktivity: III/2 Název školy: Základní škola a Mateřská  škola Vráž, okres Beroun Autor: Zuzana Měchurová Název materiálu: VY_32_INOVACE_144_AJ4_FACE_BODY Číslo projektu: CZ 1.07/1.4.00/21.3376 Ověřené ve výuce: 13. 9. 2013 Ročník: 4. Předmět: Anglický jazyk</dc:title>
  <dc:creator>Ženíšková Ivana</dc:creator>
  <cp:lastModifiedBy>Ženíšková Ivana</cp:lastModifiedBy>
  <cp:revision>7</cp:revision>
  <dcterms:created xsi:type="dcterms:W3CDTF">2014-01-12T10:40:35Z</dcterms:created>
  <dcterms:modified xsi:type="dcterms:W3CDTF">2014-01-17T11:53:45Z</dcterms:modified>
</cp:coreProperties>
</file>