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1782FF2-9316-4CC0-9DF9-A471ABF0C26B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4FFBEB1-6CFC-4560-AAA7-67BA0E631D4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88640"/>
            <a:ext cx="8352928" cy="5256584"/>
          </a:xfrm>
        </p:spPr>
        <p:txBody>
          <a:bodyPr>
            <a:normAutofit/>
          </a:bodyPr>
          <a:lstStyle/>
          <a:p>
            <a:r>
              <a:rPr lang="cs-CZ" sz="2400" dirty="0"/>
              <a:t>Název projektu: Moderní škola</a:t>
            </a:r>
            <a:br>
              <a:rPr lang="cs-CZ" sz="2400" dirty="0"/>
            </a:br>
            <a:r>
              <a:rPr lang="cs-CZ" sz="2400" dirty="0"/>
              <a:t>Číslo klíčové aktivity: III/2</a:t>
            </a:r>
            <a:br>
              <a:rPr lang="cs-CZ" sz="2400" dirty="0"/>
            </a:br>
            <a:r>
              <a:rPr lang="cs-CZ" sz="2400" dirty="0"/>
              <a:t>Název školy: Základní škola a Mateřská </a:t>
            </a:r>
            <a:br>
              <a:rPr lang="cs-CZ" sz="2400" dirty="0"/>
            </a:br>
            <a:r>
              <a:rPr lang="cs-CZ" sz="2400" dirty="0"/>
              <a:t>škola Vráž, okres Beroun</a:t>
            </a:r>
            <a:br>
              <a:rPr lang="cs-CZ" sz="2400" dirty="0"/>
            </a:br>
            <a:r>
              <a:rPr lang="cs-CZ" sz="2400" dirty="0"/>
              <a:t>Autor: Zuzana Měchurová</a:t>
            </a:r>
            <a:br>
              <a:rPr lang="cs-CZ" sz="2400" dirty="0"/>
            </a:br>
            <a:r>
              <a:rPr lang="cs-CZ" sz="2400" dirty="0"/>
              <a:t>Název materiálu:</a:t>
            </a:r>
            <a:br>
              <a:rPr lang="cs-CZ" sz="2400" dirty="0"/>
            </a:b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_INOVACE_145_AJ3_PHRASES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Číslo projektu: CZ 1.07/1.4.00/21.3376</a:t>
            </a:r>
            <a:br>
              <a:rPr lang="cs-CZ" sz="2400" dirty="0"/>
            </a:br>
            <a:r>
              <a:rPr lang="cs-CZ" sz="2400" dirty="0"/>
              <a:t>Ověřené ve výuce: </a:t>
            </a:r>
            <a:r>
              <a:rPr lang="cs-CZ" sz="2400" dirty="0" smtClean="0"/>
              <a:t>19. </a:t>
            </a:r>
            <a:r>
              <a:rPr lang="cs-CZ" sz="2400" dirty="0"/>
              <a:t>9. 2013</a:t>
            </a:r>
            <a:br>
              <a:rPr lang="cs-CZ" sz="2400" dirty="0"/>
            </a:br>
            <a:r>
              <a:rPr lang="cs-CZ" sz="2400" dirty="0"/>
              <a:t>Ročník: 3.</a:t>
            </a:r>
            <a:br>
              <a:rPr lang="cs-CZ" sz="2400" dirty="0"/>
            </a:br>
            <a:r>
              <a:rPr lang="cs-CZ" sz="2400" dirty="0"/>
              <a:t>Předmět: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877272"/>
            <a:ext cx="6400800" cy="697632"/>
          </a:xfrm>
        </p:spPr>
        <p:txBody>
          <a:bodyPr/>
          <a:lstStyle/>
          <a:p>
            <a:r>
              <a:rPr lang="cs-CZ" dirty="0"/>
              <a:t>Anotace: </a:t>
            </a:r>
            <a:r>
              <a:rPr lang="cs-CZ" i="1" dirty="0"/>
              <a:t>Prezentace je určena pro 3. ročník, slouží k zopakování probrané látky na interaktivní tabuli.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720080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28424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Sestav věty z přeházených slov a přelož je.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n</a:t>
            </a:r>
            <a:r>
              <a:rPr lang="cs-CZ" dirty="0" err="1" smtClean="0"/>
              <a:t>ame</a:t>
            </a:r>
            <a:r>
              <a:rPr lang="cs-CZ" dirty="0" smtClean="0"/>
              <a:t> Pavel </a:t>
            </a:r>
            <a:r>
              <a:rPr lang="cs-CZ" dirty="0" err="1" smtClean="0"/>
              <a:t>is</a:t>
            </a:r>
            <a:r>
              <a:rPr lang="cs-CZ" dirty="0" smtClean="0"/>
              <a:t> my           …………………………..</a:t>
            </a:r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re </a:t>
            </a:r>
            <a:r>
              <a:rPr lang="cs-CZ" dirty="0" err="1" smtClean="0"/>
              <a:t>you</a:t>
            </a:r>
            <a:r>
              <a:rPr lang="cs-CZ" dirty="0" smtClean="0"/>
              <a:t>? </a:t>
            </a:r>
            <a:r>
              <a:rPr lang="cs-CZ" dirty="0" err="1"/>
              <a:t>h</a:t>
            </a:r>
            <a:r>
              <a:rPr lang="cs-CZ" dirty="0" err="1" smtClean="0"/>
              <a:t>ow</a:t>
            </a:r>
            <a:r>
              <a:rPr lang="cs-CZ" dirty="0" smtClean="0"/>
              <a:t>                   …………………………..</a:t>
            </a:r>
          </a:p>
          <a:p>
            <a:endParaRPr lang="cs-CZ" dirty="0"/>
          </a:p>
          <a:p>
            <a:r>
              <a:rPr lang="cs-CZ" dirty="0"/>
              <a:t>f</a:t>
            </a:r>
            <a:r>
              <a:rPr lang="cs-CZ" dirty="0" smtClean="0"/>
              <a:t>ine </a:t>
            </a:r>
            <a:r>
              <a:rPr lang="cs-CZ" dirty="0" err="1" smtClean="0"/>
              <a:t>am</a:t>
            </a:r>
            <a:r>
              <a:rPr lang="cs-CZ" dirty="0" smtClean="0"/>
              <a:t> I                          …………………………..</a:t>
            </a:r>
          </a:p>
          <a:p>
            <a:endParaRPr lang="cs-CZ" dirty="0"/>
          </a:p>
          <a:p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              ……………………………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thank</a:t>
            </a:r>
            <a:r>
              <a:rPr lang="cs-CZ" dirty="0" smtClean="0"/>
              <a:t>                       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22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name</a:t>
            </a:r>
            <a:r>
              <a:rPr lang="cs-CZ" dirty="0"/>
              <a:t> Pavel </a:t>
            </a:r>
            <a:r>
              <a:rPr lang="cs-CZ" dirty="0" err="1"/>
              <a:t>is</a:t>
            </a:r>
            <a:r>
              <a:rPr lang="cs-CZ" dirty="0"/>
              <a:t> my           </a:t>
            </a:r>
            <a:r>
              <a:rPr lang="cs-CZ" dirty="0" err="1" smtClean="0"/>
              <a:t>My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Pavel.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Jmenuju se Pavel.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/>
              <a:t>are </a:t>
            </a:r>
            <a:r>
              <a:rPr lang="cs-CZ" dirty="0" err="1"/>
              <a:t>you</a:t>
            </a:r>
            <a:r>
              <a:rPr lang="cs-CZ" dirty="0"/>
              <a:t>? </a:t>
            </a:r>
            <a:r>
              <a:rPr lang="cs-CZ" dirty="0" err="1"/>
              <a:t>how</a:t>
            </a:r>
            <a:r>
              <a:rPr lang="cs-CZ" dirty="0"/>
              <a:t>                   </a:t>
            </a:r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Jak se máš?        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/>
              <a:t>fine </a:t>
            </a:r>
            <a:r>
              <a:rPr lang="cs-CZ" dirty="0" err="1"/>
              <a:t>am</a:t>
            </a:r>
            <a:r>
              <a:rPr lang="cs-CZ" dirty="0"/>
              <a:t> I                         </a:t>
            </a:r>
            <a:r>
              <a:rPr lang="cs-CZ" dirty="0" smtClean="0"/>
              <a:t> </a:t>
            </a:r>
            <a:r>
              <a:rPr lang="cs-CZ" dirty="0" err="1" smtClean="0"/>
              <a:t>I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fine.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Mám se dobře.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 err="1"/>
              <a:t>about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what</a:t>
            </a:r>
            <a:r>
              <a:rPr lang="cs-CZ" dirty="0"/>
              <a:t>              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              A co ty?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thank</a:t>
            </a:r>
            <a:r>
              <a:rPr lang="cs-CZ" dirty="0"/>
              <a:t>                       </a:t>
            </a:r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Děkuji ti. 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9138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Rozhovory – utvoř zdvořilý úvod rozhovoru mezi dvěma kamarády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923928" y="2780928"/>
            <a:ext cx="4032448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39552" y="2204864"/>
            <a:ext cx="316835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izeniskova\AppData\Local\Microsoft\Windows\Temporary Internet Files\Content.IE5\16L3RGV6\MC9003102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149080"/>
            <a:ext cx="403244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653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257800"/>
          </a:xfrm>
        </p:spPr>
        <p:txBody>
          <a:bodyPr/>
          <a:lstStyle/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endParaRPr lang="cs-CZ" dirty="0"/>
          </a:p>
        </p:txBody>
      </p:sp>
      <p:pic>
        <p:nvPicPr>
          <p:cNvPr id="4" name="Picture 5" descr="C:\Users\izeniskova\AppData\Local\Microsoft\Windows\Temporary Internet Files\Content.IE5\16L3RGV6\MC9003102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149080"/>
            <a:ext cx="403244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539552" y="2204864"/>
            <a:ext cx="316835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Hello, Ema.</a:t>
            </a:r>
          </a:p>
          <a:p>
            <a:pPr algn="ctr"/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923928" y="2780928"/>
            <a:ext cx="4032448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Hallo</a:t>
            </a:r>
            <a:r>
              <a:rPr lang="cs-CZ" dirty="0" smtClean="0"/>
              <a:t>, Mary. I </a:t>
            </a:r>
            <a:r>
              <a:rPr lang="cs-CZ" dirty="0" err="1" smtClean="0"/>
              <a:t>am</a:t>
            </a:r>
            <a:r>
              <a:rPr lang="cs-CZ" dirty="0" smtClean="0"/>
              <a:t> fine, </a:t>
            </a:r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 </a:t>
            </a:r>
            <a:endParaRPr lang="cs-CZ" dirty="0"/>
          </a:p>
          <a:p>
            <a:pPr algn="ctr"/>
            <a:r>
              <a:rPr lang="cs-CZ" dirty="0" smtClean="0"/>
              <a:t>And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60773" y="6367109"/>
            <a:ext cx="29498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  <a:hlinkClick r:id="rId3"/>
              </a:rPr>
              <a:t>www.office.microsoft.com</a:t>
            </a:r>
            <a:r>
              <a:rPr lang="cs-CZ" dirty="0">
                <a:solidFill>
                  <a:srgbClr val="0070C0"/>
                </a:solidFill>
              </a:rPr>
              <a:t> 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57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34</TotalTime>
  <Words>156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projektu: Moderní škola Číslo klíčové aktivity: III/2 Název školy: Základní škola a Mateřská  škola Vráž, okres Beroun Autor: Zuzana Měchurová Název materiálu: VY_32_INOVACE_145_AJ3_PHRASES Číslo projektu: CZ 1.07/1.4.00/21.3376 Ověřené ve výuce: 19. 9. 2013 Ročník: 3. Předmět: Anglický jazyk</vt:lpstr>
      <vt:lpstr>Sestav věty z přeházených slov a přelož je.</vt:lpstr>
      <vt:lpstr>Řešení</vt:lpstr>
      <vt:lpstr>Rozhovory – utvoř zdvořilý úvod rozhovoru mezi dvěma kamarády 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VY_32_INOVACE_145_AJ3_PHRASES Číslo projektu: CZ 1.07/1.4.00/21.3376 Ověřené ve výuce: 19. 9. 2013 Ročník: 3. Předmět: Anglický jazyk</dc:title>
  <dc:creator>Ženíšková Ivana</dc:creator>
  <cp:lastModifiedBy>Ženíšková Ivana</cp:lastModifiedBy>
  <cp:revision>5</cp:revision>
  <dcterms:created xsi:type="dcterms:W3CDTF">2014-01-12T11:42:55Z</dcterms:created>
  <dcterms:modified xsi:type="dcterms:W3CDTF">2014-01-17T12:01:18Z</dcterms:modified>
</cp:coreProperties>
</file>