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DA83A4-6972-4222-B1EC-CE2274B448F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A9F64EA-719E-4C3B-A182-5091DD53D4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8134672" cy="5328592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_INOVACE_147_AJ5_SCHOOL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20. </a:t>
            </a:r>
            <a:r>
              <a:rPr lang="cs-CZ" sz="2400" dirty="0"/>
              <a:t>9. 2013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5.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805264"/>
            <a:ext cx="6400800" cy="62562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5. </a:t>
            </a:r>
            <a:r>
              <a:rPr lang="cs-CZ" i="1" dirty="0"/>
              <a:t>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404664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883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Namaluj k předmětům takový obrázek, který ho nejlépe vystihne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English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Maths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Music</a:t>
            </a:r>
          </a:p>
          <a:p>
            <a:endParaRPr lang="cs-CZ" dirty="0"/>
          </a:p>
          <a:p>
            <a:r>
              <a:rPr lang="cs-CZ" dirty="0" smtClean="0"/>
              <a:t>PE</a:t>
            </a:r>
          </a:p>
          <a:p>
            <a:endParaRPr lang="cs-CZ" dirty="0"/>
          </a:p>
          <a:p>
            <a:r>
              <a:rPr lang="cs-CZ" dirty="0" smtClean="0"/>
              <a:t>Science</a:t>
            </a:r>
          </a:p>
          <a:p>
            <a:endParaRPr lang="cs-CZ" dirty="0"/>
          </a:p>
          <a:p>
            <a:r>
              <a:rPr lang="cs-CZ" dirty="0" smtClean="0"/>
              <a:t>Art</a:t>
            </a:r>
          </a:p>
          <a:p>
            <a:endParaRPr lang="cs-CZ" dirty="0" smtClean="0"/>
          </a:p>
          <a:p>
            <a:r>
              <a:rPr lang="cs-CZ" dirty="0" err="1" smtClean="0"/>
              <a:t>Geography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831261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859216" cy="5616624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English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Maths</a:t>
            </a:r>
            <a:endParaRPr lang="cs-CZ" dirty="0"/>
          </a:p>
          <a:p>
            <a:endParaRPr lang="cs-CZ" dirty="0"/>
          </a:p>
          <a:p>
            <a:r>
              <a:rPr lang="cs-CZ" dirty="0"/>
              <a:t>Music</a:t>
            </a:r>
          </a:p>
          <a:p>
            <a:endParaRPr lang="cs-CZ" dirty="0"/>
          </a:p>
          <a:p>
            <a:r>
              <a:rPr lang="cs-CZ" dirty="0"/>
              <a:t>PE</a:t>
            </a:r>
          </a:p>
          <a:p>
            <a:endParaRPr lang="cs-CZ" dirty="0"/>
          </a:p>
          <a:p>
            <a:r>
              <a:rPr lang="cs-CZ" dirty="0"/>
              <a:t>Science</a:t>
            </a:r>
          </a:p>
          <a:p>
            <a:endParaRPr lang="cs-CZ" dirty="0"/>
          </a:p>
          <a:p>
            <a:r>
              <a:rPr lang="cs-CZ" dirty="0"/>
              <a:t>Art</a:t>
            </a:r>
          </a:p>
          <a:p>
            <a:endParaRPr lang="cs-CZ" dirty="0"/>
          </a:p>
          <a:p>
            <a:r>
              <a:rPr lang="cs-CZ" dirty="0" err="1"/>
              <a:t>Geography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8OYICLYZ\MC900391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480" y="2938365"/>
            <a:ext cx="1388522" cy="95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JO6PFZBC\MC900233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489" y="1916832"/>
            <a:ext cx="1008112" cy="1021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zeniskova\AppData\Local\Microsoft\Windows\Temporary Internet Files\Content.IE5\JO6PFZBC\MC900404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358" y="1241921"/>
            <a:ext cx="924757" cy="96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zeniskova\AppData\Local\Microsoft\Windows\Temporary Internet Files\Content.IE5\5MAUM3BO\MC9003187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093" y="3413642"/>
            <a:ext cx="748904" cy="119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129" y="4365104"/>
            <a:ext cx="569214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izeniskova\AppData\Local\Microsoft\Windows\Temporary Internet Files\Content.IE5\22GULXZ2\MC9002307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077" y="4851826"/>
            <a:ext cx="966008" cy="116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izeniskova\AppData\Local\Microsoft\Windows\Temporary Internet Files\Content.IE5\9YBTFL02\MC9003896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358" y="5589240"/>
            <a:ext cx="911119" cy="105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8810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do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4918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Příklad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064896" cy="5040560"/>
          </a:xfrm>
        </p:spPr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to do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conversation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my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friends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subject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subject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/>
              <a:t>Why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subject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languages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need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teacher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My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teacher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…………….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to </a:t>
            </a:r>
            <a:r>
              <a:rPr lang="cs-CZ" dirty="0" err="1"/>
              <a:t>change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would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to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longer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breaks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6165304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019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</TotalTime>
  <Words>155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VY_32_INOVACE_147_AJ5_SCHOOL Číslo projektu: CZ 1.07/1.4.00/21.3376 Ověřené ve výuce: 20. 9. 2013 Ročník: 5. Předmět: Anglický jazyk</vt:lpstr>
      <vt:lpstr>Namaluj k předmětům takový obrázek, který ho nejlépe vystihne</vt:lpstr>
      <vt:lpstr>Řešení</vt:lpstr>
      <vt:lpstr>Odpověz na otázky</vt:lpstr>
      <vt:lpstr>       Příklad řešení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VY_32_INOVACE_147_AJ5_SCHOOL Číslo projektu: CZ 1.07/1.4.00/21.3376 Ověřené ve výuce: 20. 9. 2013 Ročník: 5. Předmět: Anglický jazyk</dc:title>
  <dc:creator>Ženíšková Ivana</dc:creator>
  <cp:lastModifiedBy>Ženíšková Ivana</cp:lastModifiedBy>
  <cp:revision>5</cp:revision>
  <dcterms:created xsi:type="dcterms:W3CDTF">2014-01-12T20:49:20Z</dcterms:created>
  <dcterms:modified xsi:type="dcterms:W3CDTF">2014-01-17T11:55:14Z</dcterms:modified>
</cp:coreProperties>
</file>