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7EBADDE9-0A22-49AB-93C4-A796E0ED24DC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7C5D033-3341-4380-A507-BDE3FCDB628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EBADDE9-0A22-49AB-93C4-A796E0ED24DC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7C5D033-3341-4380-A507-BDE3FCDB628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7EBADDE9-0A22-49AB-93C4-A796E0ED24DC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7C5D033-3341-4380-A507-BDE3FCDB628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ADDE9-0A22-49AB-93C4-A796E0ED24DC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5D033-3341-4380-A507-BDE3FCDB628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ADDE9-0A22-49AB-93C4-A796E0ED24DC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5D033-3341-4380-A507-BDE3FCDB628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EBADDE9-0A22-49AB-93C4-A796E0ED24DC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7C5D033-3341-4380-A507-BDE3FCDB628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ADDE9-0A22-49AB-93C4-A796E0ED24DC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5D033-3341-4380-A507-BDE3FCDB62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EBADDE9-0A22-49AB-93C4-A796E0ED24DC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7C5D033-3341-4380-A507-BDE3FCDB628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EBADDE9-0A22-49AB-93C4-A796E0ED24DC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7C5D033-3341-4380-A507-BDE3FCDB628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ADDE9-0A22-49AB-93C4-A796E0ED24DC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5D033-3341-4380-A507-BDE3FCDB62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ADDE9-0A22-49AB-93C4-A796E0ED24DC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5D033-3341-4380-A507-BDE3FCDB62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EBADDE9-0A22-49AB-93C4-A796E0ED24DC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7C5D033-3341-4380-A507-BDE3FCDB628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png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0"/>
            <a:ext cx="7772400" cy="5328591"/>
          </a:xfrm>
        </p:spPr>
        <p:txBody>
          <a:bodyPr>
            <a:normAutofit/>
          </a:bodyPr>
          <a:lstStyle/>
          <a:p>
            <a:r>
              <a:rPr lang="cs-CZ" sz="2400" dirty="0"/>
              <a:t>Název projektu: Moderní škola</a:t>
            </a:r>
            <a:br>
              <a:rPr lang="cs-CZ" sz="2400" dirty="0"/>
            </a:br>
            <a:r>
              <a:rPr lang="cs-CZ" sz="2400" dirty="0"/>
              <a:t>Číslo klíčové aktivity: III/2</a:t>
            </a:r>
            <a:br>
              <a:rPr lang="cs-CZ" sz="2400" dirty="0"/>
            </a:br>
            <a:r>
              <a:rPr lang="cs-CZ" sz="2400" dirty="0"/>
              <a:t>Název školy: Základní škola a Mateřská </a:t>
            </a:r>
            <a:br>
              <a:rPr lang="cs-CZ" sz="2400" dirty="0"/>
            </a:br>
            <a:r>
              <a:rPr lang="cs-CZ" sz="2400" dirty="0"/>
              <a:t>škola Vráž, okres Beroun</a:t>
            </a:r>
            <a:br>
              <a:rPr lang="cs-CZ" sz="2400" dirty="0"/>
            </a:br>
            <a:r>
              <a:rPr lang="cs-CZ" sz="2400" dirty="0"/>
              <a:t>Autor: Zuzana Měchurová</a:t>
            </a:r>
            <a:br>
              <a:rPr lang="cs-CZ" sz="2400" dirty="0"/>
            </a:br>
            <a:r>
              <a:rPr lang="cs-CZ" sz="2400" dirty="0"/>
              <a:t>Název materiálu:</a:t>
            </a:r>
            <a:br>
              <a:rPr lang="cs-CZ" sz="2400" dirty="0"/>
            </a:br>
            <a:r>
              <a:rPr lang="cs-CZ" sz="2400" dirty="0" smtClean="0"/>
              <a:t>VY_</a:t>
            </a:r>
            <a:r>
              <a:rPr lang="cs-CZ" sz="2400" dirty="0" smtClean="0">
                <a:solidFill>
                  <a:srgbClr val="FF0000"/>
                </a:solidFill>
              </a:rPr>
              <a:t>32</a:t>
            </a:r>
            <a:r>
              <a:rPr lang="cs-CZ" sz="2400" dirty="0" smtClean="0"/>
              <a:t>_INOVACE_150_AJ4_QUESTIONS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Číslo projektu: CZ 1.07/1.4.00/21.3376</a:t>
            </a:r>
            <a:br>
              <a:rPr lang="cs-CZ" sz="2400" dirty="0"/>
            </a:br>
            <a:r>
              <a:rPr lang="cs-CZ" sz="2400" dirty="0"/>
              <a:t>Ověřené ve výuce: </a:t>
            </a:r>
            <a:r>
              <a:rPr lang="cs-CZ" sz="2400" dirty="0" smtClean="0"/>
              <a:t>27. </a:t>
            </a:r>
            <a:r>
              <a:rPr lang="cs-CZ" sz="2400" dirty="0"/>
              <a:t>9. 2013</a:t>
            </a:r>
            <a:br>
              <a:rPr lang="cs-CZ" sz="2400" dirty="0"/>
            </a:br>
            <a:r>
              <a:rPr lang="cs-CZ" sz="2400" dirty="0"/>
              <a:t>Ročník: 4.</a:t>
            </a:r>
            <a:br>
              <a:rPr lang="cs-CZ" sz="2400" dirty="0"/>
            </a:br>
            <a:r>
              <a:rPr lang="cs-CZ" sz="2400" dirty="0"/>
              <a:t>Předmět: Anglický jazyk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5661248"/>
            <a:ext cx="6400800" cy="841648"/>
          </a:xfrm>
        </p:spPr>
        <p:txBody>
          <a:bodyPr/>
          <a:lstStyle/>
          <a:p>
            <a:r>
              <a:rPr lang="cs-CZ" dirty="0"/>
              <a:t>Anotace: </a:t>
            </a:r>
            <a:r>
              <a:rPr lang="cs-CZ" i="1" dirty="0"/>
              <a:t>Prezentace je určena pro 4. ročník, slouží k zopakování probrané látky na interaktivní tabuli.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5278" y="260648"/>
            <a:ext cx="7200800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226826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Odpovídej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147248" cy="4421088"/>
          </a:xfrm>
        </p:spPr>
        <p:txBody>
          <a:bodyPr/>
          <a:lstStyle/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car?                               …………………</a:t>
            </a:r>
          </a:p>
          <a:p>
            <a:endParaRPr lang="cs-CZ" dirty="0"/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a </a:t>
            </a:r>
            <a:r>
              <a:rPr lang="cs-CZ" dirty="0" err="1" smtClean="0"/>
              <a:t>chees</a:t>
            </a:r>
            <a:r>
              <a:rPr lang="cs-CZ" dirty="0" smtClean="0"/>
              <a:t>?                              ………………….</a:t>
            </a:r>
          </a:p>
          <a:p>
            <a:endParaRPr lang="cs-CZ" dirty="0"/>
          </a:p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friend</a:t>
            </a:r>
            <a:r>
              <a:rPr lang="cs-CZ" dirty="0" smtClean="0"/>
              <a:t> a bus?                   ……………......</a:t>
            </a:r>
          </a:p>
          <a:p>
            <a:endParaRPr lang="cs-CZ" dirty="0"/>
          </a:p>
          <a:p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mother</a:t>
            </a:r>
            <a:r>
              <a:rPr lang="cs-CZ" dirty="0" smtClean="0"/>
              <a:t> </a:t>
            </a:r>
            <a:r>
              <a:rPr lang="cs-CZ" dirty="0" err="1" smtClean="0"/>
              <a:t>work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a driver? </a:t>
            </a:r>
            <a:r>
              <a:rPr lang="cs-CZ" dirty="0"/>
              <a:t> </a:t>
            </a:r>
            <a:r>
              <a:rPr lang="cs-CZ" dirty="0" smtClean="0"/>
              <a:t>………………….</a:t>
            </a:r>
          </a:p>
          <a:p>
            <a:endParaRPr lang="cs-CZ" dirty="0"/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a </a:t>
            </a:r>
            <a:r>
              <a:rPr lang="cs-CZ" dirty="0" err="1" smtClean="0"/>
              <a:t>snakes</a:t>
            </a:r>
            <a:r>
              <a:rPr lang="cs-CZ" dirty="0" smtClean="0"/>
              <a:t>?                            ………………….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407055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637112"/>
          </a:xfrm>
        </p:spPr>
        <p:txBody>
          <a:bodyPr>
            <a:normAutofit/>
          </a:bodyPr>
          <a:lstStyle/>
          <a:p>
            <a:r>
              <a:rPr lang="cs-CZ" dirty="0" err="1"/>
              <a:t>Have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got</a:t>
            </a:r>
            <a:r>
              <a:rPr lang="cs-CZ" dirty="0"/>
              <a:t> a car?                 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Yes</a:t>
            </a:r>
            <a:r>
              <a:rPr lang="cs-CZ" dirty="0" smtClean="0">
                <a:solidFill>
                  <a:srgbClr val="FF0000"/>
                </a:solidFill>
              </a:rPr>
              <a:t>, I </a:t>
            </a:r>
            <a:r>
              <a:rPr lang="cs-CZ" dirty="0" err="1" smtClean="0">
                <a:solidFill>
                  <a:srgbClr val="FF0000"/>
                </a:solidFill>
              </a:rPr>
              <a:t>have</a:t>
            </a:r>
            <a:r>
              <a:rPr lang="cs-CZ" dirty="0" smtClean="0">
                <a:solidFill>
                  <a:srgbClr val="FF0000"/>
                </a:solidFill>
              </a:rPr>
              <a:t>. 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No, I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havent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dirty="0"/>
              <a:t>Do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like</a:t>
            </a:r>
            <a:r>
              <a:rPr lang="cs-CZ" dirty="0"/>
              <a:t> a </a:t>
            </a:r>
            <a:r>
              <a:rPr lang="cs-CZ" dirty="0" err="1"/>
              <a:t>chees</a:t>
            </a:r>
            <a:r>
              <a:rPr lang="cs-CZ" dirty="0"/>
              <a:t>?                         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Yes</a:t>
            </a:r>
            <a:r>
              <a:rPr lang="cs-CZ" dirty="0" smtClean="0">
                <a:solidFill>
                  <a:srgbClr val="FF0000"/>
                </a:solidFill>
              </a:rPr>
              <a:t>, I </a:t>
            </a:r>
            <a:r>
              <a:rPr lang="cs-CZ" dirty="0" err="1" smtClean="0">
                <a:solidFill>
                  <a:srgbClr val="FF0000"/>
                </a:solidFill>
              </a:rPr>
              <a:t>like</a:t>
            </a:r>
            <a:r>
              <a:rPr lang="cs-CZ" dirty="0" smtClean="0">
                <a:solidFill>
                  <a:srgbClr val="FF0000"/>
                </a:solidFill>
              </a:rPr>
              <a:t>.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No, I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dont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like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. 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dirty="0" smtClean="0"/>
              <a:t>Has </a:t>
            </a:r>
            <a:r>
              <a:rPr lang="cs-CZ" dirty="0" err="1"/>
              <a:t>your</a:t>
            </a:r>
            <a:r>
              <a:rPr lang="cs-CZ" dirty="0"/>
              <a:t> </a:t>
            </a:r>
            <a:r>
              <a:rPr lang="cs-CZ" dirty="0" err="1"/>
              <a:t>got</a:t>
            </a:r>
            <a:r>
              <a:rPr lang="cs-CZ" dirty="0"/>
              <a:t> </a:t>
            </a:r>
            <a:r>
              <a:rPr lang="cs-CZ" dirty="0" err="1"/>
              <a:t>friend</a:t>
            </a:r>
            <a:r>
              <a:rPr lang="cs-CZ" dirty="0"/>
              <a:t> a bus?                  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Yes</a:t>
            </a:r>
            <a:r>
              <a:rPr lang="cs-CZ" dirty="0" smtClean="0">
                <a:solidFill>
                  <a:srgbClr val="FF0000"/>
                </a:solidFill>
              </a:rPr>
              <a:t>, he has.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No, he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hasent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dirty="0" err="1"/>
              <a:t>Does</a:t>
            </a:r>
            <a:r>
              <a:rPr lang="cs-CZ" dirty="0"/>
              <a:t> </a:t>
            </a:r>
            <a:r>
              <a:rPr lang="cs-CZ" dirty="0" err="1"/>
              <a:t>your</a:t>
            </a:r>
            <a:r>
              <a:rPr lang="cs-CZ" dirty="0"/>
              <a:t> </a:t>
            </a:r>
            <a:r>
              <a:rPr lang="cs-CZ" dirty="0" err="1"/>
              <a:t>mother</a:t>
            </a:r>
            <a:r>
              <a:rPr lang="cs-CZ" dirty="0"/>
              <a:t> </a:t>
            </a:r>
            <a:r>
              <a:rPr lang="cs-CZ" dirty="0" err="1"/>
              <a:t>work</a:t>
            </a:r>
            <a:r>
              <a:rPr lang="cs-CZ" dirty="0"/>
              <a:t> </a:t>
            </a:r>
            <a:r>
              <a:rPr lang="cs-CZ" dirty="0" err="1"/>
              <a:t>like</a:t>
            </a:r>
            <a:r>
              <a:rPr lang="cs-CZ" dirty="0"/>
              <a:t> a driver</a:t>
            </a:r>
            <a:r>
              <a:rPr lang="cs-CZ" dirty="0" smtClean="0"/>
              <a:t>?</a:t>
            </a:r>
            <a:endParaRPr lang="cs-CZ" dirty="0"/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Yes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she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does</a:t>
            </a:r>
            <a:r>
              <a:rPr lang="cs-CZ" dirty="0" smtClean="0">
                <a:solidFill>
                  <a:srgbClr val="FF0000"/>
                </a:solidFill>
              </a:rPr>
              <a:t>.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No,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doesnt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Do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like</a:t>
            </a:r>
            <a:r>
              <a:rPr lang="cs-CZ" dirty="0"/>
              <a:t> a </a:t>
            </a:r>
            <a:r>
              <a:rPr lang="cs-CZ" dirty="0" err="1"/>
              <a:t>snakes</a:t>
            </a:r>
            <a:r>
              <a:rPr lang="cs-CZ" dirty="0"/>
              <a:t>?                          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Yes</a:t>
            </a:r>
            <a:r>
              <a:rPr lang="cs-CZ" dirty="0" smtClean="0">
                <a:solidFill>
                  <a:srgbClr val="FF0000"/>
                </a:solidFill>
              </a:rPr>
              <a:t>, I do.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No, I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dont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 descr="C:\Users\izeniskova\AppData\Local\Microsoft\Windows\Temporary Internet Files\Content.IE5\JO6PFZBC\MC9004324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797152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538415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Utvoř otázky pro spolužáka a ptej se, zda mají nebo mají rádi věci z daných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997152"/>
          </a:xfrm>
        </p:spPr>
        <p:txBody>
          <a:bodyPr/>
          <a:lstStyle/>
          <a:p>
            <a:r>
              <a:rPr lang="cs-CZ" dirty="0" smtClean="0"/>
              <a:t>………………………..</a:t>
            </a:r>
          </a:p>
          <a:p>
            <a:endParaRPr lang="cs-CZ" dirty="0"/>
          </a:p>
          <a:p>
            <a:r>
              <a:rPr lang="cs-CZ" dirty="0" smtClean="0"/>
              <a:t>………………………..</a:t>
            </a:r>
          </a:p>
          <a:p>
            <a:endParaRPr lang="cs-CZ" dirty="0"/>
          </a:p>
          <a:p>
            <a:r>
              <a:rPr lang="cs-CZ" dirty="0" smtClean="0"/>
              <a:t>………………………..</a:t>
            </a:r>
          </a:p>
          <a:p>
            <a:endParaRPr lang="cs-CZ" dirty="0"/>
          </a:p>
          <a:p>
            <a:r>
              <a:rPr lang="cs-CZ" dirty="0" smtClean="0"/>
              <a:t>……………………….</a:t>
            </a:r>
          </a:p>
          <a:p>
            <a:endParaRPr lang="cs-CZ" dirty="0"/>
          </a:p>
          <a:p>
            <a:r>
              <a:rPr lang="cs-CZ" dirty="0" smtClean="0"/>
              <a:t>……………………….</a:t>
            </a:r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……………………….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Users\izeniskova\AppData\Local\Microsoft\Windows\Temporary Internet Files\Content.IE5\9YBTFL02\MC9000572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1" y="1844824"/>
            <a:ext cx="983754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izeniskova\AppData\Local\Microsoft\Windows\Temporary Internet Files\Content.IE5\22GULXZ2\MP9004387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8935" y="2564904"/>
            <a:ext cx="1505448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izeniskova\AppData\Local\Microsoft\Windows\Temporary Internet Files\Content.IE5\9YBTFL02\MC9004418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5855" y="3366554"/>
            <a:ext cx="1174874" cy="1034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izeniskova\AppData\Local\Microsoft\Windows\Temporary Internet Files\Content.IE5\5MAUM3BO\MC900441732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5753" y="3883965"/>
            <a:ext cx="934519" cy="934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izeniskova\AppData\Local\Microsoft\Windows\Temporary Internet Files\Content.IE5\JO6PFZBC\MC90044173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0566" y="4827256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izeniskova\AppData\Local\Microsoft\Windows\Temporary Internet Files\Content.IE5\5MAUM3BO\MC90041247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7109" y="5013176"/>
            <a:ext cx="800004" cy="1311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7555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hamster</a:t>
            </a:r>
            <a:r>
              <a:rPr lang="cs-CZ" dirty="0" smtClean="0"/>
              <a:t>? </a:t>
            </a:r>
            <a:endParaRPr lang="cs-CZ" dirty="0"/>
          </a:p>
          <a:p>
            <a:endParaRPr lang="cs-CZ" dirty="0"/>
          </a:p>
          <a:p>
            <a:r>
              <a:rPr lang="cs-CZ" dirty="0"/>
              <a:t> </a:t>
            </a:r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fruit</a:t>
            </a:r>
            <a:r>
              <a:rPr lang="cs-CZ" dirty="0" smtClean="0"/>
              <a:t>?</a:t>
            </a:r>
            <a:endParaRPr lang="cs-CZ" dirty="0"/>
          </a:p>
          <a:p>
            <a:endParaRPr lang="cs-CZ" dirty="0"/>
          </a:p>
          <a:p>
            <a:r>
              <a:rPr lang="cs-CZ" dirty="0"/>
              <a:t> </a:t>
            </a:r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a </a:t>
            </a:r>
            <a:r>
              <a:rPr lang="cs-CZ" dirty="0" err="1" smtClean="0"/>
              <a:t>vegetables</a:t>
            </a:r>
            <a:r>
              <a:rPr lang="cs-CZ" dirty="0" smtClean="0"/>
              <a:t>?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pencil</a:t>
            </a:r>
            <a:r>
              <a:rPr lang="cs-CZ" dirty="0" smtClean="0"/>
              <a:t>?</a:t>
            </a:r>
            <a:endParaRPr lang="cs-CZ" dirty="0"/>
          </a:p>
          <a:p>
            <a:endParaRPr lang="cs-CZ" dirty="0"/>
          </a:p>
          <a:p>
            <a:r>
              <a:rPr lang="cs-CZ" dirty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big house?</a:t>
            </a:r>
          </a:p>
          <a:p>
            <a:endParaRPr lang="cs-CZ" dirty="0"/>
          </a:p>
          <a:p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a </a:t>
            </a:r>
            <a:r>
              <a:rPr lang="cs-CZ" dirty="0" err="1" smtClean="0"/>
              <a:t>icecream</a:t>
            </a:r>
            <a:r>
              <a:rPr lang="cs-CZ" dirty="0" smtClean="0"/>
              <a:t>?</a:t>
            </a:r>
            <a:endParaRPr lang="cs-CZ" dirty="0"/>
          </a:p>
          <a:p>
            <a:r>
              <a:rPr lang="cs-CZ">
                <a:solidFill>
                  <a:srgbClr val="0070C0"/>
                </a:solidFill>
                <a:hlinkClick r:id="rId2"/>
              </a:rPr>
              <a:t>www.office.microsoft.com</a:t>
            </a:r>
            <a:r>
              <a:rPr lang="cs-CZ">
                <a:solidFill>
                  <a:srgbClr val="0070C0"/>
                </a:solidFill>
              </a:rPr>
              <a:t> </a:t>
            </a:r>
          </a:p>
          <a:p>
            <a:endParaRPr lang="cs-CZ" dirty="0"/>
          </a:p>
        </p:txBody>
      </p:sp>
      <p:pic>
        <p:nvPicPr>
          <p:cNvPr id="4" name="Picture 2" descr="C:\Users\izeniskova\AppData\Local\Microsoft\Windows\Temporary Internet Files\Content.IE5\9YBTFL02\MC9000572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1" y="1844824"/>
            <a:ext cx="983754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izeniskova\AppData\Local\Microsoft\Windows\Temporary Internet Files\Content.IE5\22GULXZ2\MP90043878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8935" y="2564904"/>
            <a:ext cx="1505448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izeniskova\AppData\Local\Microsoft\Windows\Temporary Internet Files\Content.IE5\9YBTFL02\MC90044187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5855" y="3366554"/>
            <a:ext cx="1174874" cy="1034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izeniskova\AppData\Local\Microsoft\Windows\Temporary Internet Files\Content.IE5\5MAUM3BO\MC900441732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5753" y="3883965"/>
            <a:ext cx="934519" cy="934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Users\izeniskova\AppData\Local\Microsoft\Windows\Temporary Internet Files\Content.IE5\JO6PFZBC\MC900441738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0566" y="4827256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:\Users\izeniskova\AppData\Local\Microsoft\Windows\Temporary Internet Files\Content.IE5\5MAUM3BO\MC90041247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7109" y="5013176"/>
            <a:ext cx="800004" cy="1311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4736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48</TotalTime>
  <Words>219</Words>
  <Application>Microsoft Office PowerPoint</Application>
  <PresentationFormat>Předvádění na obrazovce (4:3)</PresentationFormat>
  <Paragraphs>50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Název projektu: Moderní škola Číslo klíčové aktivity: III/2 Název školy: Základní škola a Mateřská  škola Vráž, okres Beroun Autor: Zuzana Měchurová Název materiálu: VY_32_INOVACE_150_AJ4_QUESTIONS Číslo projektu: CZ 1.07/1.4.00/21.3376 Ověřené ve výuce: 27. 9. 2013 Ročník: 4. Předmět: Anglický jazyk</vt:lpstr>
      <vt:lpstr>Odpovídej na otázky</vt:lpstr>
      <vt:lpstr>Řešení</vt:lpstr>
      <vt:lpstr>Utvoř otázky pro spolužáka a ptej se, zda mají nebo mají rádi věci z daných obrázků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projektu: Moderní škola Číslo klíčové aktivity: III/2 Název školy: Základní škola a Mateřská  škola Vráž, okres Beroun Autor: Zuzana Měchurová Název materiálu: VY_32_INOVACE_150_AJ4_QUESTIONS Číslo projektu: CZ 1.07/1.4.00/21.3376 Ověřené ve výuce: 27. 9. 2013 Ročník: 4. Předmět: Anglický jazyk</dc:title>
  <dc:creator>Ženíšková Ivana</dc:creator>
  <cp:lastModifiedBy>Ženíšková Ivana</cp:lastModifiedBy>
  <cp:revision>6</cp:revision>
  <dcterms:created xsi:type="dcterms:W3CDTF">2014-01-13T15:28:53Z</dcterms:created>
  <dcterms:modified xsi:type="dcterms:W3CDTF">2014-01-17T11:56:52Z</dcterms:modified>
</cp:coreProperties>
</file>