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34DFBDDB-7DCA-4B5E-8786-64372D9ED2C8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EC463917-B3C1-4529-B805-FC9E7990911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4DFBDDB-7DCA-4B5E-8786-64372D9ED2C8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C463917-B3C1-4529-B805-FC9E7990911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34DFBDDB-7DCA-4B5E-8786-64372D9ED2C8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EC463917-B3C1-4529-B805-FC9E7990911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FBDDB-7DCA-4B5E-8786-64372D9ED2C8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63917-B3C1-4529-B805-FC9E7990911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FBDDB-7DCA-4B5E-8786-64372D9ED2C8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63917-B3C1-4529-B805-FC9E7990911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4DFBDDB-7DCA-4B5E-8786-64372D9ED2C8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C463917-B3C1-4529-B805-FC9E7990911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FBDDB-7DCA-4B5E-8786-64372D9ED2C8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63917-B3C1-4529-B805-FC9E799091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4DFBDDB-7DCA-4B5E-8786-64372D9ED2C8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C463917-B3C1-4529-B805-FC9E79909112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4DFBDDB-7DCA-4B5E-8786-64372D9ED2C8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C463917-B3C1-4529-B805-FC9E79909112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FBDDB-7DCA-4B5E-8786-64372D9ED2C8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63917-B3C1-4529-B805-FC9E799091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FBDDB-7DCA-4B5E-8786-64372D9ED2C8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63917-B3C1-4529-B805-FC9E799091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4DFBDDB-7DCA-4B5E-8786-64372D9ED2C8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EC463917-B3C1-4529-B805-FC9E7990911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gif"/><Relationship Id="rId7" Type="http://schemas.openxmlformats.org/officeDocument/2006/relationships/image" Target="../media/image8.wmf"/><Relationship Id="rId12" Type="http://schemas.openxmlformats.org/officeDocument/2006/relationships/image" Target="../media/image13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gif"/><Relationship Id="rId11" Type="http://schemas.openxmlformats.org/officeDocument/2006/relationships/image" Target="../media/image12.png"/><Relationship Id="rId5" Type="http://schemas.openxmlformats.org/officeDocument/2006/relationships/image" Target="../media/image6.wmf"/><Relationship Id="rId10" Type="http://schemas.openxmlformats.org/officeDocument/2006/relationships/image" Target="../media/image11.wmf"/><Relationship Id="rId4" Type="http://schemas.openxmlformats.org/officeDocument/2006/relationships/image" Target="../media/image5.jpeg"/><Relationship Id="rId9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12.png"/><Relationship Id="rId7" Type="http://schemas.openxmlformats.org/officeDocument/2006/relationships/image" Target="../media/image7.gif"/><Relationship Id="rId12" Type="http://schemas.openxmlformats.org/officeDocument/2006/relationships/image" Target="../media/image3.jpe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gif"/><Relationship Id="rId11" Type="http://schemas.openxmlformats.org/officeDocument/2006/relationships/image" Target="../media/image5.jpeg"/><Relationship Id="rId5" Type="http://schemas.openxmlformats.org/officeDocument/2006/relationships/image" Target="../media/image11.wmf"/><Relationship Id="rId10" Type="http://schemas.openxmlformats.org/officeDocument/2006/relationships/image" Target="../media/image10.png"/><Relationship Id="rId4" Type="http://schemas.openxmlformats.org/officeDocument/2006/relationships/image" Target="../media/image6.wmf"/><Relationship Id="rId9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7" Type="http://schemas.openxmlformats.org/officeDocument/2006/relationships/image" Target="../media/image18.gif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88640"/>
            <a:ext cx="7772400" cy="5400599"/>
          </a:xfrm>
        </p:spPr>
        <p:txBody>
          <a:bodyPr>
            <a:normAutofit/>
          </a:bodyPr>
          <a:lstStyle/>
          <a:p>
            <a:r>
              <a:rPr lang="cs-CZ" sz="2400" dirty="0"/>
              <a:t>Název projektu: Moderní škola</a:t>
            </a:r>
            <a:br>
              <a:rPr lang="cs-CZ" sz="2400" dirty="0"/>
            </a:br>
            <a:r>
              <a:rPr lang="cs-CZ" sz="2400" dirty="0"/>
              <a:t>Číslo klíčové aktivity: III/2</a:t>
            </a:r>
            <a:br>
              <a:rPr lang="cs-CZ" sz="2400" dirty="0"/>
            </a:br>
            <a:r>
              <a:rPr lang="cs-CZ" sz="2400" dirty="0"/>
              <a:t>Název školy: Základní škola a Mateřská </a:t>
            </a:r>
            <a:br>
              <a:rPr lang="cs-CZ" sz="2400" dirty="0"/>
            </a:br>
            <a:r>
              <a:rPr lang="cs-CZ" sz="2400" dirty="0"/>
              <a:t>škola Vráž, okres Beroun</a:t>
            </a:r>
            <a:br>
              <a:rPr lang="cs-CZ" sz="2400" dirty="0"/>
            </a:br>
            <a:r>
              <a:rPr lang="cs-CZ" sz="2400" dirty="0"/>
              <a:t>Autor: Zuzana Měchurová</a:t>
            </a:r>
            <a:br>
              <a:rPr lang="cs-CZ" sz="2400" dirty="0"/>
            </a:br>
            <a:r>
              <a:rPr lang="cs-CZ" sz="2400" dirty="0"/>
              <a:t>Název materiálu:</a:t>
            </a:r>
            <a:br>
              <a:rPr lang="cs-CZ" sz="2400" dirty="0"/>
            </a:br>
            <a:r>
              <a:rPr lang="cs-CZ" sz="2400" dirty="0" smtClean="0"/>
              <a:t>VY_</a:t>
            </a:r>
            <a:r>
              <a:rPr lang="cs-CZ" sz="2400" dirty="0" smtClean="0">
                <a:solidFill>
                  <a:srgbClr val="FF0000"/>
                </a:solidFill>
              </a:rPr>
              <a:t>32</a:t>
            </a:r>
            <a:r>
              <a:rPr lang="cs-CZ" sz="2400" dirty="0" smtClean="0"/>
              <a:t>_INOVACE_151_AJ3_WORDS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Číslo projektu: CZ 1.07/1.4.00/21.3376</a:t>
            </a:r>
            <a:br>
              <a:rPr lang="cs-CZ" sz="2400" dirty="0"/>
            </a:br>
            <a:r>
              <a:rPr lang="cs-CZ" sz="2400" dirty="0"/>
              <a:t>Ověřené ve výuce: </a:t>
            </a:r>
            <a:r>
              <a:rPr lang="cs-CZ" sz="2400" dirty="0" smtClean="0"/>
              <a:t>3. 10. </a:t>
            </a:r>
            <a:r>
              <a:rPr lang="cs-CZ" sz="2400" dirty="0"/>
              <a:t>2013</a:t>
            </a:r>
            <a:br>
              <a:rPr lang="cs-CZ" sz="2400" dirty="0"/>
            </a:br>
            <a:r>
              <a:rPr lang="cs-CZ" sz="2400" dirty="0"/>
              <a:t>Ročník: 3</a:t>
            </a:r>
            <a:r>
              <a:rPr lang="cs-CZ" sz="2400" dirty="0" smtClean="0"/>
              <a:t>.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Předmět: Anglický jazyk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5733256"/>
            <a:ext cx="6400800" cy="769640"/>
          </a:xfrm>
        </p:spPr>
        <p:txBody>
          <a:bodyPr/>
          <a:lstStyle/>
          <a:p>
            <a:r>
              <a:rPr lang="cs-CZ" dirty="0"/>
              <a:t>Anotace: </a:t>
            </a:r>
            <a:r>
              <a:rPr lang="cs-CZ" i="1" dirty="0"/>
              <a:t>Prezentace je určena pro </a:t>
            </a:r>
            <a:r>
              <a:rPr lang="cs-CZ" i="1" dirty="0" smtClean="0"/>
              <a:t>3. </a:t>
            </a:r>
            <a:r>
              <a:rPr lang="cs-CZ" i="1" dirty="0"/>
              <a:t>ročník, slouží k zopakování probrané látky na interaktivní tabuli.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5278" y="260648"/>
            <a:ext cx="7200800" cy="1008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9049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/>
          <a:lstStyle/>
          <a:p>
            <a:r>
              <a:rPr lang="cs-CZ" dirty="0" smtClean="0"/>
              <a:t>Připoj správně slovíčka k obrázkům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96752"/>
            <a:ext cx="8147248" cy="5277200"/>
          </a:xfrm>
        </p:spPr>
        <p:txBody>
          <a:bodyPr/>
          <a:lstStyle/>
          <a:p>
            <a:r>
              <a:rPr lang="cs-CZ" dirty="0" err="1" smtClean="0"/>
              <a:t>Aplhabet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err="1" smtClean="0"/>
              <a:t>Sing</a:t>
            </a:r>
            <a:endParaRPr lang="cs-CZ" dirty="0" smtClean="0"/>
          </a:p>
          <a:p>
            <a:r>
              <a:rPr lang="cs-CZ" dirty="0" err="1" smtClean="0"/>
              <a:t>Number</a:t>
            </a:r>
            <a:endParaRPr lang="cs-CZ" dirty="0" smtClean="0"/>
          </a:p>
          <a:p>
            <a:r>
              <a:rPr lang="cs-CZ" dirty="0" err="1" smtClean="0"/>
              <a:t>Count</a:t>
            </a:r>
            <a:endParaRPr lang="cs-CZ" dirty="0" smtClean="0"/>
          </a:p>
          <a:p>
            <a:r>
              <a:rPr lang="cs-CZ" dirty="0" err="1" smtClean="0"/>
              <a:t>Read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Say</a:t>
            </a:r>
            <a:endParaRPr lang="cs-CZ" dirty="0" smtClean="0"/>
          </a:p>
          <a:p>
            <a:r>
              <a:rPr lang="cs-CZ" dirty="0" err="1" smtClean="0"/>
              <a:t>Cloud</a:t>
            </a:r>
            <a:endParaRPr lang="cs-CZ" dirty="0" smtClean="0"/>
          </a:p>
          <a:p>
            <a:r>
              <a:rPr lang="cs-CZ" dirty="0" smtClean="0"/>
              <a:t>Sun</a:t>
            </a:r>
          </a:p>
          <a:p>
            <a:r>
              <a:rPr lang="cs-CZ" dirty="0" err="1" smtClean="0"/>
              <a:t>Egg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Write</a:t>
            </a:r>
            <a:endParaRPr lang="cs-CZ" dirty="0" smtClean="0"/>
          </a:p>
          <a:p>
            <a:r>
              <a:rPr lang="cs-CZ" dirty="0" smtClean="0"/>
              <a:t>Grass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7" name="Picture 3" descr="C:\Users\izeniskova\AppData\Local\Microsoft\Windows\Temporary Internet Files\Content.IE5\5MAUM3BO\MP90040113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8305" y="3429533"/>
            <a:ext cx="748274" cy="935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izeniskova\AppData\Local\Microsoft\Windows\Temporary Internet Files\Content.IE5\22GULXZ2\MM900285288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8671" y="3164954"/>
            <a:ext cx="962025" cy="1200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izeniskova\AppData\Local\Microsoft\Windows\Temporary Internet Files\Content.IE5\9YBTFL02\MP90030925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5305" y="4913986"/>
            <a:ext cx="1180728" cy="773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izeniskova\AppData\Local\Microsoft\Windows\Temporary Internet Files\Content.IE5\22GULXZ2\MC90037885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3545" y="1707313"/>
            <a:ext cx="995907" cy="1098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izeniskova\AppData\Local\Microsoft\Windows\Temporary Internet Files\Content.IE5\5MAUM3BO\MM900337031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981078"/>
            <a:ext cx="1028700" cy="981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izeniskova\AppData\Local\Microsoft\Windows\Temporary Internet Files\Content.IE5\JO6PFZBC\MC90030433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060848"/>
            <a:ext cx="1263836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izeniskova\AppData\Local\Microsoft\Windows\Temporary Internet Files\Content.IE5\22GULXZ2\MC900440407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4428" y="5219577"/>
            <a:ext cx="1227584" cy="12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izeniskova\AppData\Local\Microsoft\Windows\Temporary Internet Files\Content.IE5\JO6PFZBC\MC900440405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5300674"/>
            <a:ext cx="1011560" cy="1011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izeniskova\AppData\Local\Microsoft\Windows\Temporary Internet Files\Content.IE5\JO6PFZBC\MC900398583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5951" y="1855457"/>
            <a:ext cx="844217" cy="1267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izeniskova\AppData\Local\Microsoft\Windows\Temporary Internet Files\Content.IE5\9YBTFL02\MC900441732[1]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8269" y="1632462"/>
            <a:ext cx="856772" cy="856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izeniskova\AppData\Local\Microsoft\Windows\Temporary Internet Files\Content.IE5\JO6PFZBC\MP900402356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6707" y="5302084"/>
            <a:ext cx="963196" cy="770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660489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24744"/>
            <a:ext cx="8003232" cy="534920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dirty="0" err="1" smtClean="0"/>
              <a:t>Say</a:t>
            </a:r>
            <a:r>
              <a:rPr lang="cs-CZ" dirty="0" smtClean="0"/>
              <a:t>                         </a:t>
            </a:r>
            <a:r>
              <a:rPr lang="cs-CZ" dirty="0" err="1" smtClean="0"/>
              <a:t>Write</a:t>
            </a:r>
            <a:r>
              <a:rPr lang="cs-CZ" dirty="0" smtClean="0"/>
              <a:t>                           </a:t>
            </a:r>
            <a:r>
              <a:rPr lang="cs-CZ" dirty="0" err="1" smtClean="0"/>
              <a:t>Count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err="1" smtClean="0"/>
              <a:t>Egg</a:t>
            </a:r>
            <a:r>
              <a:rPr lang="cs-CZ" dirty="0" smtClean="0"/>
              <a:t>                          </a:t>
            </a:r>
            <a:r>
              <a:rPr lang="cs-CZ" dirty="0" err="1" smtClean="0"/>
              <a:t>Sing</a:t>
            </a:r>
            <a:r>
              <a:rPr lang="cs-CZ" dirty="0" smtClean="0"/>
              <a:t>                         </a:t>
            </a:r>
            <a:r>
              <a:rPr lang="cs-CZ" dirty="0" err="1" smtClean="0"/>
              <a:t>Alphabet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dirty="0" err="1" smtClean="0"/>
              <a:t>Read</a:t>
            </a:r>
            <a:r>
              <a:rPr lang="cs-CZ" dirty="0" smtClean="0"/>
              <a:t>            </a:t>
            </a:r>
            <a:r>
              <a:rPr lang="cs-CZ" dirty="0" err="1" smtClean="0"/>
              <a:t>Cloud</a:t>
            </a:r>
            <a:r>
              <a:rPr lang="cs-CZ" dirty="0" smtClean="0"/>
              <a:t>           </a:t>
            </a:r>
            <a:r>
              <a:rPr lang="cs-CZ" dirty="0" err="1" smtClean="0"/>
              <a:t>Number</a:t>
            </a:r>
            <a:r>
              <a:rPr lang="cs-CZ" dirty="0" smtClean="0"/>
              <a:t>      Grass        Sun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" name="Picture 11" descr="C:\Users\izeniskova\AppData\Local\Microsoft\Windows\Temporary Internet Files\Content.IE5\JO6PFZBC\MC9003043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745369"/>
            <a:ext cx="1263836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5" descr="C:\Users\izeniskova\AppData\Local\Microsoft\Windows\Temporary Internet Files\Content.IE5\9YBTFL02\MC90044173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9628" y="1707313"/>
            <a:ext cx="856772" cy="856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9" descr="C:\Users\izeniskova\AppData\Local\Microsoft\Windows\Temporary Internet Files\Content.IE5\22GULXZ2\MC90037885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8408" y="1707313"/>
            <a:ext cx="995907" cy="1098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4" descr="C:\Users\izeniskova\AppData\Local\Microsoft\Windows\Temporary Internet Files\Content.IE5\JO6PFZBC\MC90039858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347301"/>
            <a:ext cx="844217" cy="1267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izeniskova\AppData\Local\Microsoft\Windows\Temporary Internet Files\Content.IE5\22GULXZ2\MM900285288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0999" y="3347301"/>
            <a:ext cx="962025" cy="1200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0" descr="C:\Users\izeniskova\AppData\Local\Microsoft\Windows\Temporary Internet Files\Content.IE5\5MAUM3BO\MM900337031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183" y="5219577"/>
            <a:ext cx="1028700" cy="981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7" descr="C:\Users\izeniskova\AppData\Local\Microsoft\Windows\Temporary Internet Files\Content.IE5\JO6PFZBC\MP90040235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6707" y="5421175"/>
            <a:ext cx="963196" cy="770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2" descr="C:\Users\izeniskova\AppData\Local\Microsoft\Windows\Temporary Internet Files\Content.IE5\22GULXZ2\MC900440407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5219577"/>
            <a:ext cx="1227584" cy="12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3" descr="C:\Users\izeniskova\AppData\Local\Microsoft\Windows\Temporary Internet Files\Content.IE5\JO6PFZBC\MC900440405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4315" y="5300673"/>
            <a:ext cx="1011560" cy="1011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7" descr="C:\Users\izeniskova\AppData\Local\Microsoft\Windows\Temporary Internet Files\Content.IE5\9YBTFL02\MP900309259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5336627"/>
            <a:ext cx="1180728" cy="773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C:\Users\izeniskova\AppData\Local\Microsoft\Windows\Temporary Internet Files\Content.IE5\5MAUM3BO\MP900401131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5766" y="3513292"/>
            <a:ext cx="748274" cy="935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317523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8098"/>
          </a:xfrm>
        </p:spPr>
        <p:txBody>
          <a:bodyPr>
            <a:normAutofit/>
          </a:bodyPr>
          <a:lstStyle/>
          <a:p>
            <a:r>
              <a:rPr lang="cs-CZ" dirty="0" smtClean="0"/>
              <a:t>Přelož věty a namaluj k nim obrázek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 I </a:t>
            </a:r>
            <a:r>
              <a:rPr lang="cs-CZ" dirty="0" err="1" smtClean="0"/>
              <a:t>dont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eggs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My </a:t>
            </a:r>
            <a:r>
              <a:rPr lang="cs-CZ" dirty="0" err="1" smtClean="0"/>
              <a:t>mum</a:t>
            </a:r>
            <a:r>
              <a:rPr lang="cs-CZ" dirty="0" smtClean="0"/>
              <a:t> </a:t>
            </a:r>
            <a:r>
              <a:rPr lang="cs-CZ" dirty="0" err="1" smtClean="0"/>
              <a:t>reads</a:t>
            </a:r>
            <a:r>
              <a:rPr lang="cs-CZ" dirty="0" smtClean="0"/>
              <a:t> </a:t>
            </a:r>
            <a:r>
              <a:rPr lang="cs-CZ" dirty="0" err="1" smtClean="0"/>
              <a:t>books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I </a:t>
            </a:r>
            <a:r>
              <a:rPr lang="cs-CZ" dirty="0" err="1" smtClean="0"/>
              <a:t>dont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counting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Grass has green </a:t>
            </a:r>
            <a:r>
              <a:rPr lang="cs-CZ" dirty="0" err="1" smtClean="0"/>
              <a:t>colour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I </a:t>
            </a:r>
            <a:r>
              <a:rPr lang="cs-CZ" dirty="0" err="1" smtClean="0"/>
              <a:t>dont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my </a:t>
            </a:r>
            <a:r>
              <a:rPr lang="cs-CZ" dirty="0" err="1" smtClean="0"/>
              <a:t>telephone</a:t>
            </a:r>
            <a:r>
              <a:rPr lang="cs-CZ" dirty="0" smtClean="0"/>
              <a:t> </a:t>
            </a:r>
            <a:r>
              <a:rPr lang="cs-CZ" dirty="0" err="1" smtClean="0"/>
              <a:t>number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3968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412776"/>
            <a:ext cx="7467600" cy="4824536"/>
          </a:xfrm>
        </p:spPr>
        <p:txBody>
          <a:bodyPr>
            <a:normAutofit lnSpcReduction="10000"/>
          </a:bodyPr>
          <a:lstStyle/>
          <a:p>
            <a:r>
              <a:rPr lang="cs-CZ" dirty="0"/>
              <a:t>I </a:t>
            </a:r>
            <a:r>
              <a:rPr lang="cs-CZ" dirty="0" err="1"/>
              <a:t>dont</a:t>
            </a:r>
            <a:r>
              <a:rPr lang="cs-CZ" dirty="0"/>
              <a:t> </a:t>
            </a:r>
            <a:r>
              <a:rPr lang="cs-CZ" dirty="0" err="1"/>
              <a:t>like</a:t>
            </a:r>
            <a:r>
              <a:rPr lang="cs-CZ" dirty="0"/>
              <a:t> </a:t>
            </a:r>
            <a:r>
              <a:rPr lang="cs-CZ" dirty="0" err="1"/>
              <a:t>eggs</a:t>
            </a:r>
            <a:r>
              <a:rPr lang="cs-CZ" dirty="0"/>
              <a:t>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Nemám rád vejce.</a:t>
            </a:r>
            <a:endParaRPr lang="cs-CZ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r>
              <a:rPr lang="cs-CZ" dirty="0"/>
              <a:t>My </a:t>
            </a:r>
            <a:r>
              <a:rPr lang="cs-CZ" dirty="0" err="1"/>
              <a:t>mum</a:t>
            </a:r>
            <a:r>
              <a:rPr lang="cs-CZ" dirty="0"/>
              <a:t> </a:t>
            </a:r>
            <a:r>
              <a:rPr lang="cs-CZ" dirty="0" err="1"/>
              <a:t>reads</a:t>
            </a:r>
            <a:r>
              <a:rPr lang="cs-CZ" dirty="0"/>
              <a:t> </a:t>
            </a:r>
            <a:r>
              <a:rPr lang="cs-CZ" dirty="0" err="1"/>
              <a:t>books</a:t>
            </a:r>
            <a:r>
              <a:rPr lang="cs-CZ" dirty="0"/>
              <a:t>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Moje maminka čte knihy.</a:t>
            </a:r>
            <a:endParaRPr lang="cs-CZ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r>
              <a:rPr lang="cs-CZ" dirty="0"/>
              <a:t>I </a:t>
            </a:r>
            <a:r>
              <a:rPr lang="cs-CZ" dirty="0" err="1"/>
              <a:t>dont</a:t>
            </a:r>
            <a:r>
              <a:rPr lang="cs-CZ" dirty="0"/>
              <a:t> </a:t>
            </a:r>
            <a:r>
              <a:rPr lang="cs-CZ" dirty="0" err="1"/>
              <a:t>like</a:t>
            </a:r>
            <a:r>
              <a:rPr lang="cs-CZ" dirty="0"/>
              <a:t> </a:t>
            </a:r>
            <a:r>
              <a:rPr lang="cs-CZ" dirty="0" err="1"/>
              <a:t>counting</a:t>
            </a:r>
            <a:r>
              <a:rPr lang="cs-CZ" dirty="0"/>
              <a:t> </a:t>
            </a:r>
            <a:r>
              <a:rPr lang="cs-CZ" dirty="0" err="1"/>
              <a:t>at</a:t>
            </a:r>
            <a:r>
              <a:rPr lang="cs-CZ" dirty="0"/>
              <a:t> </a:t>
            </a:r>
            <a:r>
              <a:rPr lang="cs-CZ" dirty="0" err="1"/>
              <a:t>school</a:t>
            </a:r>
            <a:r>
              <a:rPr lang="cs-CZ" dirty="0"/>
              <a:t>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Nemám rád počítání ve škole.</a:t>
            </a:r>
            <a:endParaRPr lang="cs-CZ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r>
              <a:rPr lang="cs-CZ" dirty="0"/>
              <a:t>Grass has green </a:t>
            </a:r>
            <a:r>
              <a:rPr lang="cs-CZ" dirty="0" err="1"/>
              <a:t>colour</a:t>
            </a:r>
            <a:r>
              <a:rPr lang="cs-CZ" dirty="0"/>
              <a:t>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Tráva je zelená.</a:t>
            </a:r>
            <a:endParaRPr lang="cs-CZ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r>
              <a:rPr lang="cs-CZ" dirty="0"/>
              <a:t>I </a:t>
            </a:r>
            <a:r>
              <a:rPr lang="cs-CZ" dirty="0" err="1"/>
              <a:t>dont</a:t>
            </a:r>
            <a:r>
              <a:rPr lang="cs-CZ" dirty="0"/>
              <a:t> </a:t>
            </a:r>
            <a:r>
              <a:rPr lang="cs-CZ" dirty="0" err="1"/>
              <a:t>know</a:t>
            </a:r>
            <a:r>
              <a:rPr lang="cs-CZ" dirty="0"/>
              <a:t> my </a:t>
            </a:r>
            <a:r>
              <a:rPr lang="cs-CZ" dirty="0" err="1"/>
              <a:t>telephone</a:t>
            </a:r>
            <a:r>
              <a:rPr lang="cs-CZ" dirty="0"/>
              <a:t> </a:t>
            </a:r>
            <a:r>
              <a:rPr lang="cs-CZ" dirty="0" err="1"/>
              <a:t>number</a:t>
            </a:r>
            <a:r>
              <a:rPr lang="cs-CZ" dirty="0"/>
              <a:t>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Neznám mé telefonní číslo. </a:t>
            </a:r>
            <a:endParaRPr lang="cs-CZ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r>
              <a:rPr lang="cs-CZ" dirty="0">
                <a:solidFill>
                  <a:srgbClr val="0070C0"/>
                </a:solidFill>
                <a:hlinkClick r:id="rId2"/>
              </a:rPr>
              <a:t>www.office.microsoft.com</a:t>
            </a:r>
            <a:r>
              <a:rPr lang="cs-CZ" dirty="0">
                <a:solidFill>
                  <a:srgbClr val="0070C0"/>
                </a:solidFill>
              </a:rPr>
              <a:t> </a:t>
            </a:r>
          </a:p>
          <a:p>
            <a:endParaRPr lang="cs-CZ" dirty="0"/>
          </a:p>
        </p:txBody>
      </p:sp>
      <p:pic>
        <p:nvPicPr>
          <p:cNvPr id="2050" name="Picture 2" descr="C:\Users\izeniskova\AppData\Local\Microsoft\Windows\Temporary Internet Files\Content.IE5\9YBTFL02\MC90041089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4778" y="1460654"/>
            <a:ext cx="861976" cy="960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izeniskova\AppData\Local\Microsoft\Windows\Temporary Internet Files\Content.IE5\5MAUM3BO\MC90001930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356335"/>
            <a:ext cx="939851" cy="820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izeniskova\AppData\Local\Microsoft\Windows\Temporary Internet Files\Content.IE5\22GULXZ2\MC90035961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1720" y="2924945"/>
            <a:ext cx="1125804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izeniskova\AppData\Local\Microsoft\Windows\Temporary Internet Files\Content.IE5\22GULXZ2\MC90031235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4154" y="4077072"/>
            <a:ext cx="696773" cy="910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izeniskova\AppData\Local\Microsoft\Windows\Temporary Internet Files\Content.IE5\5MAUM3BO\MM900315839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6910" y="4869160"/>
            <a:ext cx="1113656" cy="1113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263499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42</TotalTime>
  <Words>148</Words>
  <Application>Microsoft Office PowerPoint</Application>
  <PresentationFormat>Předvádění na obrazovce (4:3)</PresentationFormat>
  <Paragraphs>52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Arkýř</vt:lpstr>
      <vt:lpstr>Název projektu: Moderní škola Číslo klíčové aktivity: III/2 Název školy: Základní škola a Mateřská  škola Vráž, okres Beroun Autor: Zuzana Měchurová Název materiálu: VY_32_INOVACE_151_AJ3_WORDS Číslo projektu: CZ 1.07/1.4.00/21.3376 Ověřené ve výuce: 3. 10. 2013 Ročník: 3. Předmět: Anglický jazyk</vt:lpstr>
      <vt:lpstr>Připoj správně slovíčka k obrázkům</vt:lpstr>
      <vt:lpstr>Řešení</vt:lpstr>
      <vt:lpstr>Přelož věty a namaluj k nim obrázek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projektu: Moderní škola Číslo klíčové aktivity: III/2 Název školy: Základní škola a Mateřská  škola Vráž, okres Beroun Autor: Zuzana Měchurová Název materiálu: VY_32_INOVACE_151_AJ3_WORDS Číslo projektu: CZ 1.07/1.4.00/21.3376 Ověřené ve výuce: 3. 10. 2013 Ročník: 3. Předmět: Anglický jazyk</dc:title>
  <dc:creator>Ženíšková Ivana</dc:creator>
  <cp:lastModifiedBy>Ženíšková Ivana</cp:lastModifiedBy>
  <cp:revision>6</cp:revision>
  <dcterms:created xsi:type="dcterms:W3CDTF">2014-01-13T16:45:01Z</dcterms:created>
  <dcterms:modified xsi:type="dcterms:W3CDTF">2014-01-17T11:57:28Z</dcterms:modified>
</cp:coreProperties>
</file>