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9246EA4-EF6A-4E32-A00A-6519456D8475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2F75106-B40C-4767-A82B-EF7D296DE36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9246EA4-EF6A-4E32-A00A-6519456D8475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2F75106-B40C-4767-A82B-EF7D296DE36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9246EA4-EF6A-4E32-A00A-6519456D8475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2F75106-B40C-4767-A82B-EF7D296DE36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46EA4-EF6A-4E32-A00A-6519456D8475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75106-B40C-4767-A82B-EF7D296DE36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46EA4-EF6A-4E32-A00A-6519456D8475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75106-B40C-4767-A82B-EF7D296DE36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9246EA4-EF6A-4E32-A00A-6519456D8475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2F75106-B40C-4767-A82B-EF7D296DE36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46EA4-EF6A-4E32-A00A-6519456D8475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75106-B40C-4767-A82B-EF7D296DE3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9246EA4-EF6A-4E32-A00A-6519456D8475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2F75106-B40C-4767-A82B-EF7D296DE36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9246EA4-EF6A-4E32-A00A-6519456D8475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2F75106-B40C-4767-A82B-EF7D296DE36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46EA4-EF6A-4E32-A00A-6519456D8475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75106-B40C-4767-A82B-EF7D296DE3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46EA4-EF6A-4E32-A00A-6519456D8475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75106-B40C-4767-A82B-EF7D296DE3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9246EA4-EF6A-4E32-A00A-6519456D8475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2F75106-B40C-4767-A82B-EF7D296DE36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12" Type="http://schemas.openxmlformats.org/officeDocument/2006/relationships/image" Target="../media/image13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3.wmf"/><Relationship Id="rId7" Type="http://schemas.openxmlformats.org/officeDocument/2006/relationships/image" Target="../media/image10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11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5.wmf"/><Relationship Id="rId4" Type="http://schemas.openxmlformats.org/officeDocument/2006/relationships/image" Target="../media/image8.jpeg"/><Relationship Id="rId9" Type="http://schemas.openxmlformats.org/officeDocument/2006/relationships/image" Target="../media/image12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0"/>
            <a:ext cx="7772400" cy="5328591"/>
          </a:xfrm>
        </p:spPr>
        <p:txBody>
          <a:bodyPr>
            <a:normAutofit/>
          </a:bodyPr>
          <a:lstStyle/>
          <a:p>
            <a:r>
              <a:rPr lang="cs-CZ" sz="2400" dirty="0"/>
              <a:t>Název projektu: Moderní škola</a:t>
            </a:r>
            <a:br>
              <a:rPr lang="cs-CZ" sz="2400" dirty="0"/>
            </a:br>
            <a:r>
              <a:rPr lang="cs-CZ" sz="2400" dirty="0"/>
              <a:t>Číslo klíčové aktivity: III/2</a:t>
            </a:r>
            <a:br>
              <a:rPr lang="cs-CZ" sz="2400" dirty="0"/>
            </a:br>
            <a:r>
              <a:rPr lang="cs-CZ" sz="2400" dirty="0"/>
              <a:t>Název školy: Základní škola a Mateřská </a:t>
            </a:r>
            <a:br>
              <a:rPr lang="cs-CZ" sz="2400" dirty="0"/>
            </a:br>
            <a:r>
              <a:rPr lang="cs-CZ" sz="2400" dirty="0"/>
              <a:t>škola Vráž, okres Beroun</a:t>
            </a:r>
            <a:br>
              <a:rPr lang="cs-CZ" sz="2400" dirty="0"/>
            </a:br>
            <a:r>
              <a:rPr lang="cs-CZ" sz="2400" dirty="0"/>
              <a:t>Autor: Zuzana Měchurová</a:t>
            </a:r>
            <a:br>
              <a:rPr lang="cs-CZ" sz="2400" dirty="0"/>
            </a:br>
            <a:r>
              <a:rPr lang="cs-CZ" sz="2400" dirty="0"/>
              <a:t>Název materiálu:</a:t>
            </a:r>
            <a:br>
              <a:rPr lang="cs-CZ" sz="2400" dirty="0"/>
            </a:br>
            <a:r>
              <a:rPr lang="cs-CZ" sz="2400" dirty="0" smtClean="0"/>
              <a:t>VY_</a:t>
            </a:r>
            <a:r>
              <a:rPr lang="cs-CZ" sz="2400" dirty="0" smtClean="0">
                <a:solidFill>
                  <a:srgbClr val="FF0000"/>
                </a:solidFill>
              </a:rPr>
              <a:t>32</a:t>
            </a:r>
            <a:r>
              <a:rPr lang="cs-CZ" sz="2400" dirty="0" smtClean="0"/>
              <a:t>_INOVACE_153_AJ4_WORDS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Číslo projektu: CZ 1.07/1.4.00/21.3376</a:t>
            </a:r>
            <a:br>
              <a:rPr lang="cs-CZ" sz="2400" dirty="0"/>
            </a:br>
            <a:r>
              <a:rPr lang="cs-CZ" sz="2400" dirty="0"/>
              <a:t>Ověřené ve výuce: 3. 10. 2013</a:t>
            </a:r>
            <a:br>
              <a:rPr lang="cs-CZ" sz="2400" dirty="0"/>
            </a:br>
            <a:r>
              <a:rPr lang="cs-CZ" sz="2400" dirty="0"/>
              <a:t>Ročník: </a:t>
            </a:r>
            <a:r>
              <a:rPr lang="cs-CZ" sz="2400" dirty="0" smtClean="0"/>
              <a:t>4.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Předmět: Anglický jazyk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5661248"/>
            <a:ext cx="6400800" cy="769640"/>
          </a:xfrm>
        </p:spPr>
        <p:txBody>
          <a:bodyPr/>
          <a:lstStyle/>
          <a:p>
            <a:r>
              <a:rPr lang="cs-CZ" dirty="0"/>
              <a:t>Anotace: </a:t>
            </a:r>
            <a:r>
              <a:rPr lang="cs-CZ" i="1" dirty="0"/>
              <a:t>Prezentace je určena pro </a:t>
            </a:r>
            <a:r>
              <a:rPr lang="cs-CZ" i="1" dirty="0" smtClean="0"/>
              <a:t>4. </a:t>
            </a:r>
            <a:r>
              <a:rPr lang="cs-CZ" i="1" dirty="0"/>
              <a:t>ročník, slouží k zopakování probrané látky na interaktivní tabuli.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278" y="260648"/>
            <a:ext cx="7200800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797532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r>
              <a:rPr lang="cs-CZ" dirty="0" smtClean="0"/>
              <a:t>Přiřaď k obrázkům správná slovíčka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7467600" cy="5349208"/>
          </a:xfrm>
        </p:spPr>
        <p:txBody>
          <a:bodyPr/>
          <a:lstStyle/>
          <a:p>
            <a:r>
              <a:rPr lang="cs-CZ" dirty="0" smtClean="0"/>
              <a:t>Face</a:t>
            </a:r>
          </a:p>
          <a:p>
            <a:r>
              <a:rPr lang="cs-CZ" dirty="0" err="1" smtClean="0"/>
              <a:t>Boots</a:t>
            </a:r>
            <a:endParaRPr lang="cs-CZ" dirty="0" smtClean="0"/>
          </a:p>
          <a:p>
            <a:r>
              <a:rPr lang="cs-CZ" dirty="0" err="1" smtClean="0"/>
              <a:t>Cake</a:t>
            </a:r>
            <a:endParaRPr lang="cs-CZ" dirty="0" smtClean="0"/>
          </a:p>
          <a:p>
            <a:r>
              <a:rPr lang="cs-CZ" dirty="0" err="1" smtClean="0"/>
              <a:t>Chimney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Cupboard</a:t>
            </a:r>
            <a:endParaRPr lang="cs-CZ" dirty="0" smtClean="0"/>
          </a:p>
          <a:p>
            <a:r>
              <a:rPr lang="cs-CZ" dirty="0" err="1" smtClean="0"/>
              <a:t>Feet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Road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Parrot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Wardrobe</a:t>
            </a:r>
            <a:endParaRPr lang="cs-CZ" dirty="0" smtClean="0"/>
          </a:p>
          <a:p>
            <a:r>
              <a:rPr lang="cs-CZ" dirty="0" err="1" smtClean="0"/>
              <a:t>Trausers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own</a:t>
            </a:r>
            <a:r>
              <a:rPr lang="cs-CZ" dirty="0" smtClean="0"/>
              <a:t>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izeniskova\AppData\Local\Microsoft\Windows\Temporary Internet Files\Content.IE5\PLLQLHWP\MC9004406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9938" y="1533066"/>
            <a:ext cx="1202432" cy="1202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zeniskova\AppData\Local\Microsoft\Windows\Temporary Internet Files\Content.IE5\9YBTFL02\MC9004404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4046" y="5323115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izeniskova\AppData\Local\Microsoft\Windows\Temporary Internet Files\Content.IE5\5MAUM3BO\MC9004124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9142" y="3758814"/>
            <a:ext cx="860810" cy="1152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izeniskova\AppData\Local\Microsoft\Windows\Temporary Internet Files\Content.IE5\ID53KA1V\MC9000899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91094" y="3233427"/>
            <a:ext cx="1121276" cy="1138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izeniskova\AppData\Local\Microsoft\Windows\Temporary Internet Files\Content.IE5\JFI8ZTQ2\MC90029802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1554" y="3066227"/>
            <a:ext cx="782428" cy="1472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izeniskova\AppData\Local\Microsoft\Windows\Temporary Internet Files\Content.IE5\QWNC8IBI\MP90043046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1422" y="1247806"/>
            <a:ext cx="1052736" cy="10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izeniskova\AppData\Local\Microsoft\Windows\Temporary Internet Files\Content.IE5\0R2KSP5B\MP90040081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8420" y="5249485"/>
            <a:ext cx="1086624" cy="724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izeniskova\AppData\Local\Microsoft\Windows\Temporary Internet Files\Content.IE5\QWNC8IBI\MC90004854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554" y="5178283"/>
            <a:ext cx="1123109" cy="1053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izeniskova\AppData\Local\Microsoft\Windows\Temporary Internet Files\Content.IE5\ID53KA1V\MC90039705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4818" y="4371481"/>
            <a:ext cx="880567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izeniskova\AppData\Local\Microsoft\Windows\Temporary Internet Files\Content.IE5\9YBTFL02\MC90023295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431" y="2934861"/>
            <a:ext cx="928670" cy="932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izeniskova\AppData\Local\Microsoft\Windows\Temporary Internet Files\Content.IE5\5MAUM3BO\MC90022915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9952" y="1533066"/>
            <a:ext cx="1412075" cy="1034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67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7467600" cy="5493224"/>
          </a:xfrm>
        </p:spPr>
        <p:txBody>
          <a:bodyPr/>
          <a:lstStyle/>
          <a:p>
            <a:r>
              <a:rPr lang="cs-CZ" dirty="0" smtClean="0"/>
              <a:t>Face                           </a:t>
            </a:r>
            <a:r>
              <a:rPr lang="cs-CZ" dirty="0" err="1" smtClean="0"/>
              <a:t>Town</a:t>
            </a:r>
            <a:r>
              <a:rPr lang="cs-CZ" dirty="0" smtClean="0"/>
              <a:t>                         </a:t>
            </a:r>
            <a:r>
              <a:rPr lang="cs-CZ" dirty="0" err="1" smtClean="0"/>
              <a:t>Feet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Cupboard</a:t>
            </a:r>
            <a:r>
              <a:rPr lang="cs-CZ" dirty="0" smtClean="0"/>
              <a:t>                  </a:t>
            </a:r>
            <a:r>
              <a:rPr lang="cs-CZ" dirty="0" err="1" smtClean="0"/>
              <a:t>Road</a:t>
            </a:r>
            <a:r>
              <a:rPr lang="cs-CZ" dirty="0" smtClean="0"/>
              <a:t>                         </a:t>
            </a:r>
            <a:r>
              <a:rPr lang="cs-CZ" dirty="0" err="1" smtClean="0"/>
              <a:t>Parrot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Boots</a:t>
            </a:r>
            <a:r>
              <a:rPr lang="cs-CZ" dirty="0" smtClean="0"/>
              <a:t>           </a:t>
            </a:r>
            <a:r>
              <a:rPr lang="cs-CZ" dirty="0" err="1" smtClean="0"/>
              <a:t>Cake</a:t>
            </a:r>
            <a:r>
              <a:rPr lang="cs-CZ" dirty="0" smtClean="0"/>
              <a:t>          </a:t>
            </a:r>
            <a:r>
              <a:rPr lang="cs-CZ" dirty="0" err="1" smtClean="0"/>
              <a:t>Chymney</a:t>
            </a:r>
            <a:r>
              <a:rPr lang="cs-CZ" dirty="0" smtClean="0"/>
              <a:t>            </a:t>
            </a:r>
            <a:r>
              <a:rPr lang="cs-CZ" dirty="0" err="1" smtClean="0"/>
              <a:t>Trousers</a:t>
            </a:r>
            <a:endParaRPr lang="cs-CZ" dirty="0" smtClean="0"/>
          </a:p>
        </p:txBody>
      </p:sp>
      <p:pic>
        <p:nvPicPr>
          <p:cNvPr id="4" name="Picture 18" descr="C:\Users\izeniskova\AppData\Local\Microsoft\Windows\Temporary Internet Files\Content.IE5\5MAUM3BO\MC9002291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556729"/>
            <a:ext cx="1412075" cy="1034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izeniskova\AppData\Local\Microsoft\Windows\Temporary Internet Files\Content.IE5\PLLQLHWP\MC9004406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47603"/>
            <a:ext cx="1202432" cy="1202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3" descr="C:\Users\izeniskova\AppData\Local\Microsoft\Windows\Temporary Internet Files\Content.IE5\QWNC8IBI\MP9004304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538477"/>
            <a:ext cx="1052736" cy="10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izeniskova\AppData\Local\Microsoft\Windows\Temporary Internet Files\Content.IE5\ID53KA1V\MC9000899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568" y="3233427"/>
            <a:ext cx="1121276" cy="1138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4" descr="C:\Users\izeniskova\AppData\Local\Microsoft\Windows\Temporary Internet Files\Content.IE5\0R2KSP5B\MP90040081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233427"/>
            <a:ext cx="1707748" cy="1138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5" descr="C:\Users\izeniskova\AppData\Local\Microsoft\Windows\Temporary Internet Files\Content.IE5\QWNC8IBI\MC90004854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5436" y="3318210"/>
            <a:ext cx="1123109" cy="1053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izeniskova\AppData\Local\Microsoft\Windows\Temporary Internet Files\Content.IE5\9YBTFL02\MC90044040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157192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7" descr="C:\Users\izeniskova\AppData\Local\Microsoft\Windows\Temporary Internet Files\Content.IE5\9YBTFL02\MC90023295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0282" y="5124878"/>
            <a:ext cx="928670" cy="932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Users\izeniskova\AppData\Local\Microsoft\Windows\Temporary Internet Files\Content.IE5\5MAUM3BO\MC90041244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7054" y="5157192"/>
            <a:ext cx="860810" cy="1152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C:\Users\izeniskova\AppData\Local\Microsoft\Windows\Temporary Internet Files\Content.IE5\JFI8ZTQ2\MC90029802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2741" y="5124878"/>
            <a:ext cx="782428" cy="1472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187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38138"/>
          </a:xfrm>
        </p:spPr>
        <p:txBody>
          <a:bodyPr/>
          <a:lstStyle/>
          <a:p>
            <a:r>
              <a:rPr lang="cs-CZ" dirty="0" smtClean="0"/>
              <a:t>Přelož věty k obrázkům a namaluj obrázek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My </a:t>
            </a:r>
            <a:r>
              <a:rPr lang="cs-CZ" dirty="0" err="1" smtClean="0"/>
              <a:t>Mum</a:t>
            </a:r>
            <a:r>
              <a:rPr lang="cs-CZ" dirty="0" smtClean="0"/>
              <a:t> </a:t>
            </a:r>
            <a:r>
              <a:rPr lang="cs-CZ" dirty="0" err="1" smtClean="0"/>
              <a:t>wears</a:t>
            </a:r>
            <a:r>
              <a:rPr lang="cs-CZ" dirty="0" smtClean="0"/>
              <a:t> </a:t>
            </a:r>
            <a:r>
              <a:rPr lang="cs-CZ" dirty="0" err="1" smtClean="0"/>
              <a:t>beautiful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 </a:t>
            </a:r>
            <a:r>
              <a:rPr lang="cs-CZ" dirty="0" err="1" smtClean="0"/>
              <a:t>boots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When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birthday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big </a:t>
            </a:r>
            <a:r>
              <a:rPr lang="cs-CZ" dirty="0" err="1" smtClean="0"/>
              <a:t>cake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candel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I live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. I </a:t>
            </a:r>
            <a:r>
              <a:rPr lang="cs-CZ" dirty="0" err="1" smtClean="0"/>
              <a:t>dont</a:t>
            </a:r>
            <a:r>
              <a:rPr lang="cs-CZ" dirty="0" smtClean="0"/>
              <a:t> live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village</a:t>
            </a:r>
            <a:r>
              <a:rPr lang="cs-CZ" dirty="0" smtClean="0"/>
              <a:t>. </a:t>
            </a:r>
          </a:p>
          <a:p>
            <a:endParaRPr lang="cs-CZ" dirty="0"/>
          </a:p>
          <a:p>
            <a:r>
              <a:rPr lang="cs-CZ" dirty="0" err="1" smtClean="0"/>
              <a:t>Our</a:t>
            </a:r>
            <a:r>
              <a:rPr lang="cs-CZ" dirty="0" smtClean="0"/>
              <a:t> house has long </a:t>
            </a:r>
            <a:r>
              <a:rPr lang="cs-CZ" dirty="0" err="1" smtClean="0"/>
              <a:t>chimney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cupboard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kitchen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2050" name="Picture 2" descr="C:\Users\izeniskova\AppData\Local\Microsoft\Windows\Temporary Internet Files\Content.IE5\JFI8ZTQ2\MC9004128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437112"/>
            <a:ext cx="1766850" cy="1868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499153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571184" cy="4997152"/>
          </a:xfrm>
        </p:spPr>
        <p:txBody>
          <a:bodyPr/>
          <a:lstStyle/>
          <a:p>
            <a:r>
              <a:rPr lang="cs-CZ" dirty="0"/>
              <a:t>My </a:t>
            </a:r>
            <a:r>
              <a:rPr lang="cs-CZ" dirty="0" err="1"/>
              <a:t>Mum</a:t>
            </a:r>
            <a:r>
              <a:rPr lang="cs-CZ" dirty="0"/>
              <a:t> </a:t>
            </a:r>
            <a:r>
              <a:rPr lang="cs-CZ" dirty="0" err="1"/>
              <a:t>wears</a:t>
            </a:r>
            <a:r>
              <a:rPr lang="cs-CZ" dirty="0"/>
              <a:t> </a:t>
            </a:r>
            <a:r>
              <a:rPr lang="cs-CZ" dirty="0" err="1"/>
              <a:t>beautiful</a:t>
            </a:r>
            <a:r>
              <a:rPr lang="cs-CZ" dirty="0"/>
              <a:t> </a:t>
            </a:r>
            <a:r>
              <a:rPr lang="cs-CZ" dirty="0" err="1"/>
              <a:t>brown</a:t>
            </a:r>
            <a:r>
              <a:rPr lang="cs-CZ" dirty="0"/>
              <a:t> </a:t>
            </a:r>
            <a:r>
              <a:rPr lang="cs-CZ" dirty="0" err="1"/>
              <a:t>boots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Moje maminka nosí krásné hnědé boty.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r>
              <a:rPr lang="cs-CZ" dirty="0" err="1"/>
              <a:t>When</a:t>
            </a:r>
            <a:r>
              <a:rPr lang="cs-CZ" dirty="0"/>
              <a:t> I </a:t>
            </a:r>
            <a:r>
              <a:rPr lang="cs-CZ" dirty="0" err="1"/>
              <a:t>have</a:t>
            </a:r>
            <a:r>
              <a:rPr lang="cs-CZ" dirty="0"/>
              <a:t> </a:t>
            </a:r>
            <a:r>
              <a:rPr lang="cs-CZ" dirty="0" err="1"/>
              <a:t>birthday</a:t>
            </a:r>
            <a:r>
              <a:rPr lang="cs-CZ" dirty="0"/>
              <a:t> I </a:t>
            </a:r>
            <a:r>
              <a:rPr lang="cs-CZ" dirty="0" err="1"/>
              <a:t>have</a:t>
            </a:r>
            <a:r>
              <a:rPr lang="cs-CZ" dirty="0"/>
              <a:t> big </a:t>
            </a:r>
            <a:r>
              <a:rPr lang="cs-CZ" dirty="0" err="1"/>
              <a:t>cake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/>
              <a:t>candel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Když mám narozeniny, mám velký dost se svíčkami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r>
              <a:rPr lang="cs-CZ" dirty="0"/>
              <a:t>I live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town</a:t>
            </a:r>
            <a:r>
              <a:rPr lang="cs-CZ" dirty="0"/>
              <a:t>. I </a:t>
            </a:r>
            <a:r>
              <a:rPr lang="cs-CZ" dirty="0" err="1"/>
              <a:t>dont</a:t>
            </a:r>
            <a:r>
              <a:rPr lang="cs-CZ" dirty="0"/>
              <a:t> live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village</a:t>
            </a:r>
            <a:r>
              <a:rPr lang="cs-CZ" dirty="0"/>
              <a:t>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Žiji ve městě. Nežiji na vesnici.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r>
              <a:rPr lang="cs-CZ" dirty="0" err="1"/>
              <a:t>Our</a:t>
            </a:r>
            <a:r>
              <a:rPr lang="cs-CZ" dirty="0"/>
              <a:t> house has long </a:t>
            </a:r>
            <a:r>
              <a:rPr lang="cs-CZ" dirty="0" err="1"/>
              <a:t>chimney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Náš dům má vysoký komín.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have</a:t>
            </a:r>
            <a:r>
              <a:rPr lang="cs-CZ" dirty="0"/>
              <a:t> </a:t>
            </a:r>
            <a:r>
              <a:rPr lang="cs-CZ" dirty="0" err="1"/>
              <a:t>cupboard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kitchen</a:t>
            </a:r>
            <a:r>
              <a:rPr lang="cs-CZ" dirty="0"/>
              <a:t>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Máme </a:t>
            </a:r>
            <a:r>
              <a:rPr lang="cs-CZ" dirty="0" err="1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kuchňskou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linku v kuchyni. </a:t>
            </a:r>
            <a:endParaRPr lang="cs-CZ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  <a:hlinkClick r:id="rId2"/>
              </a:rPr>
              <a:t>www.office.microsoft.com</a:t>
            </a:r>
            <a:r>
              <a:rPr lang="cs-CZ" dirty="0">
                <a:solidFill>
                  <a:srgbClr val="0070C0"/>
                </a:solidFill>
              </a:rPr>
              <a:t> </a:t>
            </a:r>
          </a:p>
          <a:p>
            <a:pPr marL="0" indent="0">
              <a:buNone/>
            </a:pP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067729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53</TotalTime>
  <Words>182</Words>
  <Application>Microsoft Office PowerPoint</Application>
  <PresentationFormat>Předvádění na obrazovce (4:3)</PresentationFormat>
  <Paragraphs>46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projektu: Moderní škola Číslo klíčové aktivity: III/2 Název školy: Základní škola a Mateřská  škola Vráž, okres Beroun Autor: Zuzana Měchurová Název materiálu: VY_32_INOVACE_153_AJ4_WORDS Číslo projektu: CZ 1.07/1.4.00/21.3376 Ověřené ve výuce: 3. 10. 2013 Ročník: 4. Předmět: Anglický jazyk</vt:lpstr>
      <vt:lpstr>Přiřaď k obrázkům správná slovíčka</vt:lpstr>
      <vt:lpstr>Řešení</vt:lpstr>
      <vt:lpstr>Přelož věty k obrázkům a namaluj obrázek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projektu: Moderní škola Číslo klíčové aktivity: III/2 Název školy: Základní škola a Mateřská  škola Vráž, okres Beroun Autor: Zuzana Měchurová Název materiálu: VY_32_INOVACE_153_AJ4_WORDS Číslo projektu: CZ 1.07/1.4.00/21.3376 Ověřené ve výuce: 3. 10. 2013 Ročník: 4. Předmět: Anglický jazyk</dc:title>
  <dc:creator>Ženíšková Ivana</dc:creator>
  <cp:lastModifiedBy>Ženíšková Ivana</cp:lastModifiedBy>
  <cp:revision>7</cp:revision>
  <dcterms:created xsi:type="dcterms:W3CDTF">2014-01-13T21:28:02Z</dcterms:created>
  <dcterms:modified xsi:type="dcterms:W3CDTF">2014-01-17T11:58:00Z</dcterms:modified>
</cp:coreProperties>
</file>