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709E922-335A-43E1-91BF-9FAE103FF0FE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E83CA9-F59B-403A-9665-CB91716303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ffice.microsoft.com/" TargetMode="Externa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5256583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_INOVACE_158_AJ2_CHRISTMAS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</a:t>
            </a:r>
            <a:r>
              <a:rPr lang="cs-CZ" sz="2400" dirty="0" smtClean="0"/>
              <a:t>16. </a:t>
            </a:r>
            <a:r>
              <a:rPr lang="cs-CZ" sz="2400" dirty="0"/>
              <a:t>12. 2013</a:t>
            </a:r>
            <a:br>
              <a:rPr lang="cs-CZ" sz="2400" dirty="0"/>
            </a:br>
            <a:r>
              <a:rPr lang="cs-CZ" sz="2400" dirty="0"/>
              <a:t>Ročník: </a:t>
            </a:r>
            <a:r>
              <a:rPr lang="cs-CZ" sz="2400" dirty="0" smtClean="0"/>
              <a:t>2.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805264"/>
            <a:ext cx="6400800" cy="841648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2. </a:t>
            </a:r>
            <a:r>
              <a:rPr lang="cs-CZ" i="1" dirty="0"/>
              <a:t>ročník, slouží k zopakování probrané látky na interaktivní tabuli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78" y="404664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12788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slovíčka s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Decoration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Star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Santa </a:t>
            </a:r>
            <a:r>
              <a:rPr lang="cs-CZ" dirty="0" err="1" smtClean="0"/>
              <a:t>Claus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22GULXZ2\MC900398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700808"/>
            <a:ext cx="1275355" cy="114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zeniskova\AppData\Local\Microsoft\Windows\Temporary Internet Files\Content.IE5\5MAUM3BO\MP900440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250" y="3258375"/>
            <a:ext cx="76808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zeniskova\AppData\Local\Microsoft\Windows\Temporary Internet Files\Content.IE5\JO6PFZBC\MC9002795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376" y="5013176"/>
            <a:ext cx="1057959" cy="105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zeniskova\AppData\Local\Microsoft\Windows\Temporary Internet Files\Content.IE5\0R2KSP5B\MC90044138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872" y="400161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183290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607" y="2271277"/>
            <a:ext cx="977474" cy="104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6720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>
            <a:normAutofit/>
          </a:bodyPr>
          <a:lstStyle/>
          <a:p>
            <a:r>
              <a:rPr lang="cs-CZ" dirty="0" err="1"/>
              <a:t>Decoration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  <a:p>
            <a:endParaRPr lang="cs-CZ" dirty="0"/>
          </a:p>
          <a:p>
            <a:r>
              <a:rPr lang="cs-CZ" dirty="0"/>
              <a:t>Star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Santa </a:t>
            </a:r>
            <a:r>
              <a:rPr lang="cs-CZ" dirty="0" err="1"/>
              <a:t>Claus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err="1"/>
              <a:t>Present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pic>
        <p:nvPicPr>
          <p:cNvPr id="4" name="Picture 2" descr="C:\Users\izeniskova\AppData\Local\Microsoft\Windows\Temporary Internet Files\Content.IE5\22GULXZ2\MC900398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700808"/>
            <a:ext cx="1275355" cy="114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Program Files (x86)\Microsoft Office\MEDIA\CAGCAT10\j018329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607" y="2271277"/>
            <a:ext cx="977474" cy="104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izeniskova\AppData\Local\Microsoft\Windows\Temporary Internet Files\Content.IE5\0R2KSP5B\MC90044138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872" y="400161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izeniskova\AppData\Local\Microsoft\Windows\Temporary Internet Files\Content.IE5\5MAUM3BO\MP9004402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250" y="3258375"/>
            <a:ext cx="76808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izeniskova\AppData\Local\Microsoft\Windows\Temporary Internet Files\Content.IE5\JO6PFZBC\MC9002795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376" y="5013176"/>
            <a:ext cx="1057959" cy="105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2411760" y="1700808"/>
            <a:ext cx="4104456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987824" y="2564904"/>
            <a:ext cx="3878036" cy="12695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475656" y="3319793"/>
            <a:ext cx="2988332" cy="1187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627784" y="3068960"/>
            <a:ext cx="183620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979712" y="2564904"/>
            <a:ext cx="4691538" cy="35062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55738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Děti si přejí tyto dárky – namaluj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216" cy="4873752"/>
          </a:xfrm>
        </p:spPr>
        <p:txBody>
          <a:bodyPr/>
          <a:lstStyle/>
          <a:p>
            <a:r>
              <a:rPr lang="cs-CZ" dirty="0" err="1" smtClean="0"/>
              <a:t>Doll</a:t>
            </a:r>
            <a:r>
              <a:rPr lang="cs-CZ" dirty="0" smtClean="0"/>
              <a:t>                          </a:t>
            </a:r>
            <a:r>
              <a:rPr lang="cs-CZ" dirty="0" err="1" smtClean="0"/>
              <a:t>Train</a:t>
            </a:r>
            <a:r>
              <a:rPr lang="cs-CZ" dirty="0" smtClean="0"/>
              <a:t>                       Car</a:t>
            </a:r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JO6PFZBC\MP9003848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25144"/>
            <a:ext cx="124265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0893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Doll</a:t>
            </a:r>
            <a:r>
              <a:rPr lang="cs-CZ" dirty="0"/>
              <a:t>                          </a:t>
            </a:r>
            <a:r>
              <a:rPr lang="cs-CZ" dirty="0" err="1"/>
              <a:t>Train</a:t>
            </a:r>
            <a:r>
              <a:rPr lang="cs-CZ" dirty="0"/>
              <a:t>                       Car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izeniskova\AppData\Local\Microsoft\Windows\Temporary Internet Files\Content.IE5\JO6PFZBC\MP9003848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25144"/>
            <a:ext cx="124265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izeniskova\AppData\Local\Microsoft\Windows\Temporary Internet Files\Content.IE5\JFI8ZTQ2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31675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zeniskova\AppData\Local\Microsoft\Windows\Temporary Internet Files\Content.IE5\JO6PFZBC\MC9004105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15411"/>
            <a:ext cx="2451723" cy="1172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949" y="3303708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6268670"/>
            <a:ext cx="2949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6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0314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</TotalTime>
  <Words>58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VY_32_INOVACE_158_AJ2_CHRISTMAS Číslo projektu: CZ 1.07/1.4.00/21.3376 Ověřené ve výuce: 16. 12. 2013 Ročník: 2. Předmět: Anglický jazyk</vt:lpstr>
      <vt:lpstr>Spoj slovíčka s obrázky</vt:lpstr>
      <vt:lpstr>Řešení</vt:lpstr>
      <vt:lpstr>Děti si přejí tyto dárky – namaluj je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VY_32_INOVACE_158_AJ2_CHRISTMAS Číslo projektu: CZ 1.07/1.4.00/21.3376 Ověřené ve výuce: 16. 12. 2013 Ročník: 2. Předmět: Anglický jazyk</dc:title>
  <dc:creator>Ženíšková Ivana</dc:creator>
  <cp:lastModifiedBy>Ženíšková Ivana</cp:lastModifiedBy>
  <cp:revision>3</cp:revision>
  <dcterms:created xsi:type="dcterms:W3CDTF">2014-01-14T00:11:08Z</dcterms:created>
  <dcterms:modified xsi:type="dcterms:W3CDTF">2014-01-17T12:02:33Z</dcterms:modified>
</cp:coreProperties>
</file>