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C8A2B4-7099-4D1E-BE47-3CFE65B0EA92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2D9534-313B-45F2-AAD3-6B2806A08B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0912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58FC5-96FC-4F0D-AEFE-024A09CEC6EF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05BC069-44A9-484F-9F44-585CEF3364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FF58FC5-96FC-4F0D-AEFE-024A09CEC6EF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805BC069-44A9-484F-9F44-585CEF3364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58FC5-96FC-4F0D-AEFE-024A09CEC6EF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BC069-44A9-484F-9F44-585CEF3364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58FC5-96FC-4F0D-AEFE-024A09CEC6EF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BC069-44A9-484F-9F44-585CEF3364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BC069-44A9-484F-9F44-585CEF3364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58FC5-96FC-4F0D-AEFE-024A09CEC6EF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58FC5-96FC-4F0D-AEFE-024A09CEC6EF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BC069-44A9-484F-9F44-585CEF3364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58FC5-96FC-4F0D-AEFE-024A09CEC6EF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BC069-44A9-484F-9F44-585CEF336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FF58FC5-96FC-4F0D-AEFE-024A09CEC6EF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05BC069-44A9-484F-9F44-585CEF3364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58FC5-96FC-4F0D-AEFE-024A09CEC6EF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05BC069-44A9-484F-9F44-585CEF3364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58FC5-96FC-4F0D-AEFE-024A09CEC6EF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BC069-44A9-484F-9F44-585CEF336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F58FC5-96FC-4F0D-AEFE-024A09CEC6EF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5BC069-44A9-484F-9F44-585CEF336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FF58FC5-96FC-4F0D-AEFE-024A09CEC6EF}" type="datetimeFigureOut">
              <a:rPr lang="cs-CZ" smtClean="0"/>
              <a:pPr/>
              <a:t>1.4.2012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805BC069-44A9-484F-9F44-585CEF3364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29642" cy="2443840"/>
          </a:xfrm>
        </p:spPr>
        <p:txBody>
          <a:bodyPr/>
          <a:lstStyle/>
          <a:p>
            <a:pPr>
              <a:defRPr/>
            </a:pPr>
            <a:r>
              <a:rPr lang="cs-CZ" smtClean="0"/>
              <a:t>Název školy:  </a:t>
            </a:r>
            <a:r>
              <a:rPr lang="cs-CZ" i="1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smtClean="0"/>
              <a:t>Autor: </a:t>
            </a:r>
            <a:r>
              <a:rPr lang="cs-CZ" i="1" smtClean="0">
                <a:solidFill>
                  <a:srgbClr val="FFC000"/>
                </a:solidFill>
              </a:rPr>
              <a:t>Mgr. Zuzana Drábková</a:t>
            </a:r>
            <a:endParaRPr lang="cs-CZ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smtClean="0"/>
              <a:t>Číslo projektu: CZ.1.07/1.4.00/21.3235</a:t>
            </a:r>
          </a:p>
          <a:p>
            <a:pPr>
              <a:defRPr/>
            </a:pPr>
            <a:r>
              <a:rPr lang="cs-CZ" smtClean="0"/>
              <a:t>Název:</a:t>
            </a:r>
            <a:endParaRPr lang="cs-CZ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smtClean="0"/>
              <a:t>Téma:</a:t>
            </a:r>
            <a:endParaRPr lang="en-GB" smtClean="0">
              <a:solidFill>
                <a:srgbClr val="FFC000"/>
              </a:solidFill>
            </a:endParaRPr>
          </a:p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428736"/>
            <a:ext cx="8501122" cy="207170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si v této hodině procvičí vlastní jména</a:t>
            </a:r>
            <a:r>
              <a:rPr lang="cs-CZ" dirty="0" smtClean="0"/>
              <a:t>. Budou </a:t>
            </a:r>
            <a:r>
              <a:rPr lang="cs-CZ" dirty="0" smtClean="0"/>
              <a:t>vymýšlet vlastní jména pro zvířata.</a:t>
            </a:r>
          </a:p>
          <a:p>
            <a:r>
              <a:rPr lang="cs-CZ" dirty="0" smtClean="0"/>
              <a:t>Žáci budou přiřazovat vlastní jména k pohádkovým postavám.</a:t>
            </a:r>
          </a:p>
          <a:p>
            <a:r>
              <a:rPr lang="cs-CZ" dirty="0" smtClean="0"/>
              <a:t>Zopakují si druhy vět, přepíší text psacím písmem.</a:t>
            </a:r>
          </a:p>
          <a:p>
            <a:r>
              <a:rPr lang="cs-CZ" dirty="0" smtClean="0"/>
              <a:t>V dalším úkolu žáci soutěží, doplňují jméno včelky </a:t>
            </a:r>
            <a:r>
              <a:rPr lang="cs-CZ" dirty="0" smtClean="0"/>
              <a:t>     a čmeláka </a:t>
            </a:r>
            <a:r>
              <a:rPr lang="cs-CZ" dirty="0" smtClean="0"/>
              <a:t>v pohádce.</a:t>
            </a:r>
          </a:p>
          <a:p>
            <a:r>
              <a:rPr lang="cs-CZ" dirty="0" smtClean="0"/>
              <a:t>V dalším cvičení doplňují velká písmena do </a:t>
            </a:r>
            <a:r>
              <a:rPr lang="cs-CZ" dirty="0" smtClean="0"/>
              <a:t>slov            </a:t>
            </a:r>
            <a:r>
              <a:rPr lang="cs-CZ" dirty="0" smtClean="0"/>
              <a:t>v textu.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57158" y="1571612"/>
          <a:ext cx="8229600" cy="4500594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1500198">
                <a:tc>
                  <a:txBody>
                    <a:bodyPr/>
                    <a:lstStyle/>
                    <a:p>
                      <a:r>
                        <a:rPr lang="cs-CZ" b="0" smtClean="0"/>
                        <a:t>kočka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morče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500198">
                <a:tc>
                  <a:txBody>
                    <a:bodyPr/>
                    <a:lstStyle/>
                    <a:p>
                      <a:r>
                        <a:rPr lang="cs-CZ" smtClean="0"/>
                        <a:t>pes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papoušek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500198">
                <a:tc>
                  <a:txBody>
                    <a:bodyPr/>
                    <a:lstStyle/>
                    <a:p>
                      <a:r>
                        <a:rPr lang="cs-CZ" smtClean="0"/>
                        <a:t>křeček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kůň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Vlastní jména.</a:t>
            </a:r>
            <a:br>
              <a:rPr lang="cs-CZ" smtClean="0"/>
            </a:br>
            <a:r>
              <a:rPr lang="cs-CZ" smtClean="0"/>
              <a:t>Vymysli vlastní jména pro zvířátka.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Víš, kterým pohádkovým postavám patří tato jména ? </a:t>
            </a:r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714744" y="1571612"/>
          <a:ext cx="5000664" cy="5072097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250166"/>
                <a:gridCol w="1250166"/>
                <a:gridCol w="1250166"/>
                <a:gridCol w="1250166"/>
              </a:tblGrid>
              <a:tr h="169069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Ohnivák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smtClean="0"/>
                        <a:t>Emanuel</a:t>
                      </a:r>
                      <a:endParaRPr lang="cs-CZ" b="0"/>
                    </a:p>
                  </a:txBody>
                  <a:tcPr/>
                </a:tc>
              </a:tr>
              <a:tr h="169069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Mikeš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Mája</a:t>
                      </a:r>
                      <a:endParaRPr lang="cs-CZ"/>
                    </a:p>
                  </a:txBody>
                  <a:tcPr/>
                </a:tc>
              </a:tr>
              <a:tr h="169069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Pú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Filipes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Veselý obličej 7"/>
          <p:cNvSpPr/>
          <p:nvPr/>
        </p:nvSpPr>
        <p:spPr>
          <a:xfrm>
            <a:off x="714348" y="1928802"/>
            <a:ext cx="2500330" cy="250033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524000"/>
          <a:ext cx="8229600" cy="469108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8229600"/>
              </a:tblGrid>
              <a:tr h="938216">
                <a:tc>
                  <a:txBody>
                    <a:bodyPr/>
                    <a:lstStyle/>
                    <a:p>
                      <a:r>
                        <a:rPr lang="cs-CZ" b="0" smtClean="0"/>
                        <a:t>dvou</a:t>
                      </a:r>
                      <a:r>
                        <a:rPr lang="cs-CZ" b="0" baseline="0" smtClean="0"/>
                        <a:t> řek : </a:t>
                      </a:r>
                      <a:endParaRPr lang="cs-CZ" b="0"/>
                    </a:p>
                  </a:txBody>
                  <a:tcPr/>
                </a:tc>
              </a:tr>
              <a:tr h="938216">
                <a:tc>
                  <a:txBody>
                    <a:bodyPr/>
                    <a:lstStyle/>
                    <a:p>
                      <a:r>
                        <a:rPr lang="cs-CZ" smtClean="0"/>
                        <a:t>dvou měst</a:t>
                      </a:r>
                      <a:r>
                        <a:rPr lang="cs-CZ" baseline="0" smtClean="0"/>
                        <a:t> : </a:t>
                      </a:r>
                      <a:endParaRPr lang="cs-CZ"/>
                    </a:p>
                  </a:txBody>
                  <a:tcPr/>
                </a:tc>
              </a:tr>
              <a:tr h="938216">
                <a:tc>
                  <a:txBody>
                    <a:bodyPr/>
                    <a:lstStyle/>
                    <a:p>
                      <a:r>
                        <a:rPr lang="cs-CZ" smtClean="0"/>
                        <a:t>dvou spolužáků : </a:t>
                      </a:r>
                      <a:endParaRPr lang="cs-CZ"/>
                    </a:p>
                  </a:txBody>
                  <a:tcPr/>
                </a:tc>
              </a:tr>
              <a:tr h="938216">
                <a:tc>
                  <a:txBody>
                    <a:bodyPr/>
                    <a:lstStyle/>
                    <a:p>
                      <a:r>
                        <a:rPr lang="cs-CZ" smtClean="0"/>
                        <a:t>dvou vesnic</a:t>
                      </a:r>
                      <a:r>
                        <a:rPr lang="cs-CZ" baseline="0" smtClean="0"/>
                        <a:t> : </a:t>
                      </a:r>
                      <a:endParaRPr lang="cs-CZ"/>
                    </a:p>
                  </a:txBody>
                  <a:tcPr/>
                </a:tc>
              </a:tr>
              <a:tr h="938216">
                <a:tc>
                  <a:txBody>
                    <a:bodyPr/>
                    <a:lstStyle/>
                    <a:p>
                      <a:r>
                        <a:rPr lang="cs-CZ" smtClean="0"/>
                        <a:t>dvou hor : 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Napiš vlastní jména: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</a:t>
            </a:r>
            <a:r>
              <a:rPr lang="cs-CZ" dirty="0" smtClean="0"/>
              <a:t>. Urči </a:t>
            </a:r>
            <a:r>
              <a:rPr lang="cs-CZ" dirty="0" smtClean="0"/>
              <a:t>druhy vět</a:t>
            </a:r>
            <a:r>
              <a:rPr lang="cs-CZ" dirty="0" smtClean="0"/>
              <a:t>. Přepiš </a:t>
            </a:r>
            <a:r>
              <a:rPr lang="cs-CZ" dirty="0" smtClean="0"/>
              <a:t>věty psacím písmem.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714348" y="1643050"/>
          <a:ext cx="8215370" cy="4786347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8215370"/>
              </a:tblGrid>
              <a:tr h="1595449">
                <a:tc>
                  <a:txBody>
                    <a:bodyPr/>
                    <a:lstStyle/>
                    <a:p>
                      <a:r>
                        <a:rPr lang="cs-CZ" b="0" smtClean="0"/>
                        <a:t>LOUPEŽN_K</a:t>
                      </a:r>
                      <a:r>
                        <a:rPr lang="cs-CZ" b="0" baseline="0" smtClean="0"/>
                        <a:t> RUMCAJS Ž_L V LESE ŘÁHOLC_ .</a:t>
                      </a:r>
                      <a:endParaRPr lang="cs-CZ" b="0"/>
                    </a:p>
                  </a:txBody>
                  <a:tcPr/>
                </a:tc>
              </a:tr>
              <a:tr h="1595449">
                <a:tc>
                  <a:txBody>
                    <a:bodyPr/>
                    <a:lstStyle/>
                    <a:p>
                      <a:r>
                        <a:rPr lang="cs-CZ" smtClean="0"/>
                        <a:t>JEHO</a:t>
                      </a:r>
                      <a:r>
                        <a:rPr lang="cs-CZ" baseline="0" smtClean="0"/>
                        <a:t> ŽENA SE JMENOVALA MANKA.</a:t>
                      </a:r>
                      <a:endParaRPr lang="cs-CZ"/>
                    </a:p>
                  </a:txBody>
                  <a:tcPr/>
                </a:tc>
              </a:tr>
              <a:tr h="1595449">
                <a:tc>
                  <a:txBody>
                    <a:bodyPr/>
                    <a:lstStyle/>
                    <a:p>
                      <a:r>
                        <a:rPr lang="cs-CZ" smtClean="0"/>
                        <a:t>NAROD_L SE JIM SYN C_PÍSEK.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524000"/>
          <a:ext cx="8229600" cy="483396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4114800"/>
                <a:gridCol w="4114800"/>
              </a:tblGrid>
              <a:tr h="1208490">
                <a:tc>
                  <a:txBody>
                    <a:bodyPr/>
                    <a:lstStyle/>
                    <a:p>
                      <a:r>
                        <a:rPr lang="cs-CZ" smtClean="0"/>
                        <a:t>___</a:t>
                      </a:r>
                      <a:r>
                        <a:rPr lang="cs-CZ" b="0" smtClean="0"/>
                        <a:t>ohoří</a:t>
                      </a:r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___</a:t>
                      </a:r>
                      <a:r>
                        <a:rPr lang="cs-CZ" b="0" smtClean="0"/>
                        <a:t>eskydy</a:t>
                      </a:r>
                      <a:endParaRPr lang="cs-CZ" b="0"/>
                    </a:p>
                  </a:txBody>
                  <a:tcPr/>
                </a:tc>
              </a:tr>
              <a:tr h="1208490">
                <a:tc>
                  <a:txBody>
                    <a:bodyPr/>
                    <a:lstStyle/>
                    <a:p>
                      <a:r>
                        <a:rPr lang="cs-CZ" smtClean="0"/>
                        <a:t>___rouk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___ytlík</a:t>
                      </a:r>
                      <a:endParaRPr lang="cs-CZ"/>
                    </a:p>
                  </a:txBody>
                  <a:tcPr/>
                </a:tc>
              </a:tr>
              <a:tr h="1208490">
                <a:tc>
                  <a:txBody>
                    <a:bodyPr/>
                    <a:lstStyle/>
                    <a:p>
                      <a:r>
                        <a:rPr lang="cs-CZ" smtClean="0"/>
                        <a:t>___apoušek 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___epa</a:t>
                      </a:r>
                      <a:endParaRPr lang="cs-CZ"/>
                    </a:p>
                  </a:txBody>
                  <a:tcPr/>
                </a:tc>
              </a:tr>
              <a:tr h="1208490">
                <a:tc>
                  <a:txBody>
                    <a:bodyPr/>
                    <a:lstStyle/>
                    <a:p>
                      <a:r>
                        <a:rPr lang="cs-CZ" smtClean="0"/>
                        <a:t>___abička</a:t>
                      </a:r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___lanka</a:t>
                      </a:r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 slov doplň P-p , B-b.</a:t>
            </a: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Jak se jmenovala včelka ze známé pohádky ? </a:t>
            </a:r>
          </a:p>
          <a:p>
            <a:r>
              <a:rPr lang="cs-CZ" smtClean="0"/>
              <a:t>Jak se jmenoval její kamarád čmelák ? 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Soutěž</a:t>
            </a: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 sobotu jedeme do _rahy.</a:t>
            </a:r>
          </a:p>
          <a:p>
            <a:r>
              <a:rPr lang="cs-CZ" smtClean="0"/>
              <a:t>Jezd_te lyžovat do _rkonoš ? </a:t>
            </a:r>
          </a:p>
          <a:p>
            <a:r>
              <a:rPr lang="cs-CZ" smtClean="0"/>
              <a:t>Děda má psa _roka.</a:t>
            </a:r>
          </a:p>
          <a:p>
            <a:r>
              <a:rPr lang="cs-CZ" smtClean="0"/>
              <a:t>Moje teta _enka bydlí v _lomouci.</a:t>
            </a:r>
          </a:p>
          <a:p>
            <a:r>
              <a:rPr lang="cs-CZ" smtClean="0"/>
              <a:t>O prázdninách jsme byli v _olsku.</a:t>
            </a:r>
          </a:p>
          <a:p>
            <a:r>
              <a:rPr lang="cs-CZ" smtClean="0"/>
              <a:t>_lena je v _iberci.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Doplň:</a:t>
            </a:r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tvorba autora.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Citace: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74</TotalTime>
  <Words>249</Words>
  <Application>Microsoft Office PowerPoint</Application>
  <PresentationFormat>Předvádění na obrazovce (4:3)</PresentationFormat>
  <Paragraphs>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Prezentace aplikace PowerPoint</vt:lpstr>
      <vt:lpstr>Anotace</vt:lpstr>
      <vt:lpstr>Vlastní jména. Vymysli vlastní jména pro zvířátka.</vt:lpstr>
      <vt:lpstr>Víš, kterým pohádkovým postavám patří tato jména ? </vt:lpstr>
      <vt:lpstr>Napiš vlastní jména:</vt:lpstr>
      <vt:lpstr>Doplň. Urči druhy vět. Přepiš věty psacím písmem.</vt:lpstr>
      <vt:lpstr>Do slov doplň P-p , B-b.</vt:lpstr>
      <vt:lpstr>Soutěž</vt:lpstr>
      <vt:lpstr>Doplň:</vt:lpstr>
      <vt:lpstr>Citace: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Libor</dc:creator>
  <cp:lastModifiedBy>Učitel</cp:lastModifiedBy>
  <cp:revision>15</cp:revision>
  <dcterms:created xsi:type="dcterms:W3CDTF">2012-02-25T15:01:39Z</dcterms:created>
  <dcterms:modified xsi:type="dcterms:W3CDTF">2012-04-01T18:50:12Z</dcterms:modified>
</cp:coreProperties>
</file>