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90" r:id="rId2"/>
    <p:sldId id="256" r:id="rId3"/>
    <p:sldId id="285" r:id="rId4"/>
    <p:sldId id="273" r:id="rId5"/>
    <p:sldId id="286" r:id="rId6"/>
    <p:sldId id="275" r:id="rId7"/>
    <p:sldId id="287" r:id="rId8"/>
    <p:sldId id="288" r:id="rId9"/>
    <p:sldId id="289" r:id="rId10"/>
    <p:sldId id="284" r:id="rId11"/>
    <p:sldId id="282" r:id="rId12"/>
    <p:sldId id="29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000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533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008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406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33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06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738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880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8705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836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2215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1" y="1412776"/>
            <a:ext cx="3456384" cy="318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108726"/>
              </p:ext>
            </p:extLst>
          </p:nvPr>
        </p:nvGraphicFramePr>
        <p:xfrm>
          <a:off x="539552" y="4797152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2.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VY_32_INOVACE_06_Sčítání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do 20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s přechodem přes desítku, 7+.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329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735580" y="2541426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2249990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673522" y="258703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402852" y="2594379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152136" y="259084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863857" y="2594379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656776" y="259084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307880" y="2586767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109363" y="258676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59037" y="262068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87010" y="4572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ČÍTÁNÍ  DO  20</a:t>
            </a:r>
          </a:p>
          <a:p>
            <a:r>
              <a:rPr lang="cs-CZ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 PŘECHODEM PŘES DESÍTKU</a:t>
            </a:r>
          </a:p>
          <a:p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7 + .</a:t>
            </a:r>
            <a:endParaRPr lang="cs-CZ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PaedDr. Zdeňka Kofroňová, 2. ZŠ Dobříš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43380" y="2228511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9553" y="3380188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13220" y="3408144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607464" y="3408144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341163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095873" y="3394900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340989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00293" y="342606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8572" y="342606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38399" y="342606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409958" y="34013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70652" y="3408144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Oval 4"/>
          <p:cNvSpPr>
            <a:spLocks noChangeArrowheads="1"/>
          </p:cNvSpPr>
          <p:nvPr/>
        </p:nvSpPr>
        <p:spPr bwMode="auto">
          <a:xfrm>
            <a:off x="1745175" y="2499090"/>
            <a:ext cx="739307" cy="79963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Oval 4"/>
          <p:cNvSpPr>
            <a:spLocks noChangeArrowheads="1"/>
          </p:cNvSpPr>
          <p:nvPr/>
        </p:nvSpPr>
        <p:spPr bwMode="auto">
          <a:xfrm>
            <a:off x="969898" y="2528932"/>
            <a:ext cx="739307" cy="79963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TextovéPole 55"/>
          <p:cNvSpPr txBox="1"/>
          <p:nvPr/>
        </p:nvSpPr>
        <p:spPr>
          <a:xfrm>
            <a:off x="1934808" y="257480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1159531" y="259768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59555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>
                <a:solidFill>
                  <a:srgbClr val="FF0000"/>
                </a:solidFill>
              </a:endParaRPr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89755" y="1667127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17891" y="3982413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57" name="TextovéPole 14"/>
          <p:cNvSpPr txBox="1"/>
          <p:nvPr/>
        </p:nvSpPr>
        <p:spPr>
          <a:xfrm>
            <a:off x="426927" y="314748"/>
            <a:ext cx="77742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Kolik je červených kuliček ? Kolik je modrých kuliček ?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Kolik je barevných kuliček celkem ?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Sestav příklad na sčítání.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9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781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91074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09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12804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14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12804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14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108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12804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71389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14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11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95585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1430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47848" y="1697904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12804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2931" y="271725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71389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14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84335" y="3982414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665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59340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 7 + 3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7 +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=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7 + 6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7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= 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7 + 4 =  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+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3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= 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7 + 9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7 +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7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= 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7 + 7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7 +  10 =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483768" y="1859340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2448849"/>
            <a:ext cx="7560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63584" y="3044280"/>
            <a:ext cx="904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704990"/>
            <a:ext cx="810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83768" y="4295194"/>
            <a:ext cx="760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97828" y="4276534"/>
            <a:ext cx="8508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71606" y="3685721"/>
            <a:ext cx="8326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64745" y="3054607"/>
            <a:ext cx="945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64745" y="2470184"/>
            <a:ext cx="916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64745" y="185934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7020272" y="5032924"/>
            <a:ext cx="1477178" cy="1224136"/>
          </a:xfrm>
          <a:prstGeom prst="smileyFac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507083" y="260648"/>
            <a:ext cx="3992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Vypočítej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46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59340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10                    7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  =  12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15               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14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=  12               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+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11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10               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+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smtClean="0">
                <a:latin typeface="Arial" pitchFamily="34" charset="0"/>
                <a:cs typeface="Arial" pitchFamily="34" charset="0"/>
              </a:rPr>
              <a:t> 16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13                    7 +      =   7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301923" y="1859340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312606" y="2448849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312404" y="306503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12606" y="369516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312404" y="4290527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664936" y="4290527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0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664936" y="369516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666424" y="306503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686602" y="2448849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686602" y="1859340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3" name="Veselý obličej 12"/>
          <p:cNvSpPr/>
          <p:nvPr/>
        </p:nvSpPr>
        <p:spPr>
          <a:xfrm>
            <a:off x="7020272" y="5032924"/>
            <a:ext cx="1477178" cy="1224136"/>
          </a:xfrm>
          <a:prstGeom prst="smileyFac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507083" y="260648"/>
            <a:ext cx="3992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Doplň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18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7083" y="260648"/>
            <a:ext cx="3992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Klikni na správný výsledek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628979"/>
            <a:ext cx="364404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7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>
                <a:latin typeface="Arial" pitchFamily="34" charset="0"/>
                <a:cs typeface="Arial" pitchFamily="34" charset="0"/>
              </a:rPr>
              <a:t>+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4 =</a:t>
            </a: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7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>
                <a:latin typeface="Arial" pitchFamily="34" charset="0"/>
                <a:cs typeface="Arial" pitchFamily="34" charset="0"/>
              </a:rPr>
              <a:t>+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5 =</a:t>
            </a: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7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>
                <a:latin typeface="Arial" pitchFamily="34" charset="0"/>
                <a:cs typeface="Arial" pitchFamily="34" charset="0"/>
              </a:rPr>
              <a:t>+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8 =</a:t>
            </a: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7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>
                <a:latin typeface="Arial" pitchFamily="34" charset="0"/>
                <a:cs typeface="Arial" pitchFamily="34" charset="0"/>
              </a:rPr>
              <a:t>+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6 =</a:t>
            </a: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7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>
                <a:latin typeface="Arial" pitchFamily="34" charset="0"/>
                <a:cs typeface="Arial" pitchFamily="34" charset="0"/>
              </a:rPr>
              <a:t>+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9 =</a:t>
            </a: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7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>
                <a:latin typeface="Arial" pitchFamily="34" charset="0"/>
                <a:cs typeface="Arial" pitchFamily="34" charset="0"/>
              </a:rPr>
              <a:t>+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7 =</a:t>
            </a: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7527575" y="5301208"/>
            <a:ext cx="12208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13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80312" y="1561875"/>
            <a:ext cx="12208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16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846680" y="722313"/>
            <a:ext cx="12208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15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89239" y="3645024"/>
            <a:ext cx="12208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14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250663" y="2661378"/>
            <a:ext cx="12208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12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47493" y="4285545"/>
            <a:ext cx="12208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11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174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-0.34253 -0.534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35" y="-2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-0.321 -0.1615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59" y="-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5185E-6 L -0.27691 0.2469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54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-0.45295 -0.2840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56" y="-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7 -0.00139 C -0.00434 -0.00069 -0.0059 -0.00069 -0.00729 0.00046 C -0.0085 0.00139 -0.00902 0.00371 -0.01041 0.00463 C -0.01371 0.00695 -0.01753 0.00695 -0.021 0.00857 C -0.02708 0.01134 -0.03298 0.01412 -0.03906 0.01667 C -0.04583 0.0257 -0.05729 0.025 -0.06649 0.02685 C -0.07951 0.03287 -0.05885 0.02361 -0.08003 0.03079 C -0.09218 0.03496 -0.10416 0.04097 -0.11649 0.04491 C -0.1302 0.04931 -0.14461 0.05301 -0.15729 0.06111 C -0.16371 0.06968 -0.15642 0.06134 -0.16649 0.06713 C -0.16822 0.06806 -0.16944 0.07014 -0.171 0.0713 C -0.17222 0.07222 -0.17864 0.07454 -0.18003 0.07523 C -0.18298 0.07662 -0.18906 0.0794 -0.18906 0.07963 C -0.19427 0.08611 -0.19131 0.08334 -0.20121 0.0875 C -0.20434 0.08889 -0.21041 0.09144 -0.21041 0.09167 C -0.21614 0.09954 -0.22482 0.09792 -0.23159 0.10371 C -0.24201 0.11273 -0.23715 0.10996 -0.24513 0.11366 C -0.25 0.12014 -0.25243 0.1294 -0.25729 0.13588 C -0.25989 0.13935 -0.26493 0.14607 -0.26493 0.1463 C -0.26666 0.15301 -0.26788 0.1581 -0.271 0.16412 C -0.27378 0.18496 -0.27986 0.20671 -0.28454 0.22685 C -0.28559 0.23681 -0.28697 0.24375 -0.28906 0.25301 C -0.29184 0.29676 -0.2934 0.34097 -0.29826 0.38449 C -0.29947 0.40857 -0.29947 0.45046 -0.31041 0.4713 C -0.31197 0.47801 -0.31267 0.48241 -0.31649 0.4875 C -0.31996 0.50764 -0.3151 0.48658 -0.321 0.49954 C -0.32187 0.50139 -0.3217 0.50371 -0.32239 0.50556 C -0.32395 0.50996 -0.32604 0.51227 -0.32847 0.51574 C -0.33315 0.5338 -0.32638 0.51088 -0.33315 0.52593 C -0.33402 0.52778 -0.3335 0.53033 -0.33454 0.53195 C -0.33663 0.53542 -0.33993 0.53704 -0.34218 0.54005 C -0.34704 0.5588 -0.3394 0.5331 -0.34826 0.55 C -0.35086 0.55486 -0.35121 0.56181 -0.35434 0.56621 C -0.35781 0.57107 -0.36215 0.57477 -0.36493 0.58033 C -0.36597 0.58241 -0.36649 0.58472 -0.36788 0.58634 C -0.37187 0.59074 -0.37795 0.58982 -0.38315 0.59051 C -0.38975 0.59144 -0.39618 0.5919 -0.40277 0.59259 C -0.40937 0.59028 -0.41579 0.58727 -0.42239 0.58449 C -0.43055 0.57361 -0.43246 0.5581 -0.43611 0.54398 C -0.43663 0.51968 -0.43697 0.4956 -0.43767 0.4713 C -0.43802 0.45718 -0.43906 0.44306 -0.43906 0.42894 C -0.43906 0.39977 -0.44461 0.40046 -0.43611 0.40046 " pathEditMode="relative" rAng="0" ptsTypes="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01" y="2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0.45972 0.219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86" y="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7" grpId="0"/>
      <p:bldP spid="11" grpId="0"/>
      <p:bldP spid="12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</TotalTime>
  <Words>410</Words>
  <Application>Microsoft Office PowerPoint</Application>
  <PresentationFormat>Předvádění na obrazovce (4:3)</PresentationFormat>
  <Paragraphs>244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ODČÍTÁNÍ  DO  6</dc:title>
  <dc:creator>OEM</dc:creator>
  <cp:lastModifiedBy>Zdena</cp:lastModifiedBy>
  <cp:revision>46</cp:revision>
  <dcterms:created xsi:type="dcterms:W3CDTF">2011-05-07T19:32:38Z</dcterms:created>
  <dcterms:modified xsi:type="dcterms:W3CDTF">2011-09-22T17:22:58Z</dcterms:modified>
</cp:coreProperties>
</file>