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548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26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881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65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053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90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6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293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244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346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19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68566-05F5-4635-864D-72862376EFD9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99A5D-2EEB-4516-9138-618A6EEE5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83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>Název </a:t>
            </a: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>školy: Základní škola Pardubice - </a:t>
            </a:r>
            <a:r>
              <a:rPr lang="cs-CZ" sz="2700" dirty="0" err="1">
                <a:solidFill>
                  <a:prstClr val="black"/>
                </a:solidFill>
                <a:ea typeface="Calibri"/>
                <a:cs typeface="Times New Roman"/>
              </a:rPr>
              <a:t>Spořilov</a:t>
            </a: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/>
            </a:r>
            <a:b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>Autor: Mgr. Nataša Bartoníčková</a:t>
            </a:r>
            <a:b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>Název: VY_12_INOVACE_ČESKÝ JAZYK A LITERATURA_2_21.POPIS</a:t>
            </a:r>
            <a:b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>Téma: POPIS</a:t>
            </a:r>
            <a:b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>
                <a:solidFill>
                  <a:prstClr val="black"/>
                </a:solidFill>
                <a:ea typeface="Calibri"/>
                <a:cs typeface="Times New Roman"/>
              </a:rPr>
              <a:t>Číslo projektu: CZ. </a:t>
            </a: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>1.07/1.4.00/21.2349</a:t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/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/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srgbClr val="0070C0"/>
                </a:solidFill>
                <a:ea typeface="Calibri"/>
                <a:cs typeface="Times New Roman"/>
              </a:rPr>
              <a:t>Anotace</a:t>
            </a: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/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>Materiál obsahuje základní údaje o jednom ze slohových útvarů – popisu. Součástí jsou úkoly k procvičování – popisy obrázků a popisy vlastních fotografií z exkurze na Veselém Kopci.</a:t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  <a:t/>
            </a:r>
            <a:br>
              <a:rPr lang="cs-CZ" sz="2700" dirty="0" smtClean="0">
                <a:solidFill>
                  <a:prstClr val="black"/>
                </a:solidFill>
                <a:ea typeface="Calibri"/>
                <a:cs typeface="Times New Roman"/>
              </a:rPr>
            </a:br>
            <a:r>
              <a:rPr lang="cs-CZ" sz="2700" dirty="0" smtClean="0">
                <a:solidFill>
                  <a:srgbClr val="0070C0"/>
                </a:solidFill>
                <a:ea typeface="Calibri"/>
                <a:cs typeface="Times New Roman"/>
              </a:rPr>
              <a:t>Použité zdroje</a:t>
            </a:r>
            <a:br>
              <a:rPr lang="cs-CZ" sz="2700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sz="2700" dirty="0" smtClean="0">
                <a:ea typeface="Calibri"/>
                <a:cs typeface="Times New Roman"/>
              </a:rPr>
              <a:t>Obrázky – kliparty galerie MS Office 2010, vlastní fotografie.</a:t>
            </a:r>
            <a:endParaRPr lang="cs-CZ" sz="2700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78387" y="260648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15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POPIS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JEDEN ZE SLOHOVÝCH ÚTVARŮ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938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ZNAKY POPISU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F0"/>
                </a:solidFill>
              </a:rPr>
              <a:t>Popisovat můžeme předměty jednoduché, složité, ale i jejich sestavy.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F0"/>
                </a:solidFill>
              </a:rPr>
              <a:t>Popis uvádí to, co posluchač nebo čtenář potřebuje vědět, aby si mohl daný jev představit.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F0"/>
                </a:solidFill>
              </a:rPr>
              <a:t>Usilujeme o popis výstižný a názorný.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F0"/>
                </a:solidFill>
              </a:rPr>
              <a:t>Volíme vhodná pojmenování – používáme podstatná a přídavná jména, odborné názvy, přirovnání…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F0"/>
                </a:solidFill>
              </a:rPr>
              <a:t>Je výhodou být dobrým pozorovatelem.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8" name="Picture 4" descr="C:\Documents and Settings\Natasa\Local Settings\Temporary Internet Files\Content.IE5\ICDG1M00\MC9002812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378" y="5301208"/>
            <a:ext cx="2560622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14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Popisovat můžeme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Obyčejné předměty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Složité předměty – nástroje, přístroje, zařízení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Budovy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Umělecké předměty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Děje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Osoby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Pracovní postupy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Krajinu - líčení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2" name="Picture 4" descr="C:\Documents and Settings\Natasa\Local Settings\Temporary Internet Files\Content.IE5\AXOUOA7F\MC9003121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380" y="2687325"/>
            <a:ext cx="1909267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Natasa\Local Settings\Temporary Internet Files\Content.IE5\AXOUOA7F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35891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Natasa\Local Settings\Temporary Internet Files\Content.IE5\AXOUOA7F\MC9000552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252" y="4149080"/>
            <a:ext cx="2106761" cy="197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83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ZVOLÍME SI POSTUP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Od nápadných znaků k méně nápadným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Od důležitého k méně důležitému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Od celku k částem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Od blízkého ke vzdálenému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Podle určitého směru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Podle funkce jednotlivých částí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/>
                </a:solidFill>
              </a:rPr>
              <a:t>Objektem můžeme procházet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6"/>
              </a:solidFill>
            </a:endParaRPr>
          </a:p>
        </p:txBody>
      </p:sp>
      <p:pic>
        <p:nvPicPr>
          <p:cNvPr id="3074" name="Picture 2" descr="C:\Documents and Settings\Natasa\Local Settings\Temporary Internet Files\Content.IE5\ICDG1M00\MC900056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74051"/>
            <a:ext cx="290610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55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POPIŠ OBRÁZEK A ČINNOST, KTERÁ S NÍM SOUVISÍ…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Natasa\Plocha\Veselý kopec\IMG_51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2442" y="2069710"/>
            <a:ext cx="5399116" cy="358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9672" y="1522933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2800" dirty="0" smtClean="0">
                <a:solidFill>
                  <a:srgbClr val="0070C0"/>
                </a:solidFill>
              </a:rPr>
              <a:t>ZDOBENÍ  VÁNOČNÍCH  OZDOB   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32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VÝROBA SVÍČEK ZE VČELÍHO VOSKU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sz="2000" dirty="0" smtClean="0">
                <a:solidFill>
                  <a:srgbClr val="0070C0"/>
                </a:solidFill>
              </a:rPr>
              <a:t/>
            </a:r>
            <a:br>
              <a:rPr lang="cs-CZ" sz="2000" dirty="0" smtClean="0">
                <a:solidFill>
                  <a:srgbClr val="0070C0"/>
                </a:solidFill>
              </a:rPr>
            </a:b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Documents and Settings\Natasa\Plocha\Veselý kopec\IMG_51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396044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97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139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POPIS</vt:lpstr>
      <vt:lpstr>ZNAKY POPISU</vt:lpstr>
      <vt:lpstr>Popisovat můžeme</vt:lpstr>
      <vt:lpstr>ZVOLÍME SI POSTUP</vt:lpstr>
      <vt:lpstr>POPIŠ OBRÁZEK A ČINNOST, KTERÁ S NÍM SOUVISÍ…</vt:lpstr>
      <vt:lpstr>VÝROBA SVÍČEK ZE VČELÍHO VOSKU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</dc:title>
  <dc:creator>Bartonickovi</dc:creator>
  <cp:lastModifiedBy>Bartoníčková Nataša</cp:lastModifiedBy>
  <cp:revision>17</cp:revision>
  <dcterms:created xsi:type="dcterms:W3CDTF">2011-11-19T14:32:16Z</dcterms:created>
  <dcterms:modified xsi:type="dcterms:W3CDTF">2012-03-19T17:42:14Z</dcterms:modified>
</cp:coreProperties>
</file>