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7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A9F9D14-6F5F-4AAD-9741-43EBEB8BE11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671E667-48B7-4BA5-8440-28D215FD7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000" dirty="0" smtClean="0"/>
              <a:t>Název </a:t>
            </a:r>
            <a:r>
              <a:rPr lang="cs-CZ" sz="2000" dirty="0"/>
              <a:t>školy: Základní škola Pardubice - </a:t>
            </a:r>
            <a:r>
              <a:rPr lang="cs-CZ" sz="2000" dirty="0" err="1"/>
              <a:t>Spořilov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Autor: Mgr. Nataša Bartoníčková</a:t>
            </a:r>
            <a:br>
              <a:rPr lang="cs-CZ" sz="2000" dirty="0"/>
            </a:br>
            <a:r>
              <a:rPr lang="cs-CZ" sz="2000" dirty="0"/>
              <a:t>Název: VY_12_INOVACE_ČESKÝ JAZYK A </a:t>
            </a:r>
            <a:r>
              <a:rPr lang="cs-CZ" sz="2000" dirty="0" smtClean="0"/>
              <a:t>LITERATURA_2_22.CHARAKTERISTIKA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Téma: </a:t>
            </a:r>
            <a:r>
              <a:rPr lang="cs-CZ" sz="2000" dirty="0" smtClean="0"/>
              <a:t>CHARAKTERISTIKA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 </a:t>
            </a:r>
            <a:r>
              <a:rPr lang="cs-CZ" sz="2000" dirty="0" smtClean="0"/>
              <a:t>1.07/1.4.00/21.2349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Anotace:</a:t>
            </a:r>
          </a:p>
          <a:p>
            <a:pPr marL="0" indent="0">
              <a:buNone/>
            </a:pPr>
            <a:r>
              <a:rPr lang="cs-CZ" sz="2000" dirty="0" smtClean="0"/>
              <a:t>Materiál obsahuje obecné poučení o tom, jak psát charakteristiku, zaměřuje se na správný postup  podle osnovy a na základní dělení tohoto slohového útvaru.</a:t>
            </a:r>
            <a:endParaRPr lang="cs-CZ" sz="20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74443" y="332656"/>
            <a:ext cx="5760720" cy="141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68154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CHARAKTERISTIKA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JEDEN ZE SLOHOVÝCH ÚTVARŮ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3285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VYJADŘUJE?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Charakteristikou vyjadřujeme psychické vlastnosti člověka, zaměřujeme se na jeho povahu a charakter.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Člověka charakterizujeme z různých hledisek tak, abychom jeho osobnost dokázali pochopit jako celek.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1454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ZÁKLADNÍ DĚLENÍ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Charakteristika vnější – popis zevnějšku.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Charakteristika vnitřní – nejpodstatnější, odhaluje povahu, charakter.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Charakteristika přímá – povahové vlastnosti sdělujeme přímo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Charakteristika nepřímá – povahové vlastnosti sdělujeme nepřímo – </a:t>
            </a:r>
            <a:r>
              <a:rPr lang="cs-CZ" dirty="0" smtClean="0"/>
              <a:t>jednáním, </a:t>
            </a:r>
            <a:r>
              <a:rPr lang="cs-CZ" dirty="0" smtClean="0"/>
              <a:t>řečí, činem…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0821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OSNOVA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Úvod – seznámení s postavou, jméno, proč ji charakterizujeme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Charakteristika vnější – stručný popis vzhledu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Charakteristika vnitřní – nejrozsáhlejší, popisujeme lidské vlastnosti, chování a jednání člověka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Závěr – názor na charakterizovanou postavu, vztah k 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8870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CHARAKTERIZOVAT MŮŽEME: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Sami sebe – vlastní charakteristika</a:t>
            </a:r>
          </a:p>
          <a:p>
            <a:r>
              <a:rPr lang="cs-CZ" dirty="0" smtClean="0"/>
              <a:t>Blízkou osobu – rodinné příslušníky</a:t>
            </a:r>
          </a:p>
          <a:p>
            <a:r>
              <a:rPr lang="cs-CZ" dirty="0" smtClean="0"/>
              <a:t>Svého kamaráda, přítele</a:t>
            </a:r>
          </a:p>
          <a:p>
            <a:r>
              <a:rPr lang="cs-CZ" dirty="0" smtClean="0"/>
              <a:t>Významnou osobnost</a:t>
            </a:r>
          </a:p>
          <a:p>
            <a:r>
              <a:rPr lang="cs-CZ" dirty="0" smtClean="0"/>
              <a:t>Literární postavu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PODLE POTŘEBY UVÁDÍME: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vztah k práci, k lidem, zvířatům, zájmy, záliby, koníčky, přání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01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 CO NESMÍME ZAPOMENOUT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VZHLED ČLOVĚKA JE SICE DŮLEŽITÝ, ALE NEZNAMENÁ, ŽE TAKOVÝ ČLOVĚK MÁ JEN SAMÉ KLADNÉ POVAHOVÉ VLASTNOSTI.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Úkoly k procvičování: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Proveď podle zadané osnovy svou </a:t>
            </a:r>
            <a:r>
              <a:rPr lang="cs-CZ" sz="2800" dirty="0"/>
              <a:t>vlastní </a:t>
            </a:r>
            <a:r>
              <a:rPr lang="cs-CZ" sz="2800" dirty="0" smtClean="0"/>
              <a:t>charakteristiku, nezapomeň na své kladné i záporné povahové vlastnosti, vztah ke škole, kamarádům, aktivity ve volném čase…</a:t>
            </a:r>
          </a:p>
          <a:p>
            <a:pPr marL="0" indent="0">
              <a:buNone/>
            </a:pP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1096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98</TotalTime>
  <Words>205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CHARAKTERISTIKA</vt:lpstr>
      <vt:lpstr>CO VYJADŘUJE?</vt:lpstr>
      <vt:lpstr>ZÁKLADNÍ DĚLENÍ</vt:lpstr>
      <vt:lpstr>OSNOVA</vt:lpstr>
      <vt:lpstr>CHARAKTERIZOVAT MŮŽEME:</vt:lpstr>
      <vt:lpstr>NA CO NESMÍME ZAPOMENOUT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CHARAKTERISTIKA</dc:title>
  <dc:creator>Bartonickovi</dc:creator>
  <cp:lastModifiedBy>Dum</cp:lastModifiedBy>
  <cp:revision>11</cp:revision>
  <dcterms:created xsi:type="dcterms:W3CDTF">2011-12-10T10:55:44Z</dcterms:created>
  <dcterms:modified xsi:type="dcterms:W3CDTF">2014-04-29T11:36:43Z</dcterms:modified>
</cp:coreProperties>
</file>