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7" r:id="rId2"/>
    <p:sldId id="256" r:id="rId3"/>
    <p:sldId id="258" r:id="rId4"/>
    <p:sldId id="259" r:id="rId5"/>
    <p:sldId id="260" r:id="rId6"/>
    <p:sldId id="261" r:id="rId7"/>
    <p:sldId id="262" r:id="rId8"/>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1">
        <a:schemeClr val="bg1"/>
      </p:bgRef>
    </p:bg>
    <p:spTree>
      <p:nvGrpSpPr>
        <p:cNvPr id="1" name=""/>
        <p:cNvGrpSpPr/>
        <p:nvPr/>
      </p:nvGrpSpPr>
      <p:grpSpPr>
        <a:xfrm>
          <a:off x="0" y="0"/>
          <a:ext cx="0" cy="0"/>
          <a:chOff x="0" y="0"/>
          <a:chExt cx="0" cy="0"/>
        </a:xfrm>
      </p:grpSpPr>
      <p:sp>
        <p:nvSpPr>
          <p:cNvPr id="8" name="Nadpis 7"/>
          <p:cNvSpPr>
            <a:spLocks noGrp="1"/>
          </p:cNvSpPr>
          <p:nvPr>
            <p:ph type="ctrTitle"/>
          </p:nvPr>
        </p:nvSpPr>
        <p:spPr>
          <a:xfrm>
            <a:off x="2286000" y="3124200"/>
            <a:ext cx="6172200" cy="1894362"/>
          </a:xfrm>
        </p:spPr>
        <p:txBody>
          <a:bodyPr/>
          <a:lstStyle>
            <a:lvl1pPr>
              <a:defRPr b="1"/>
            </a:lvl1pPr>
          </a:lstStyle>
          <a:p>
            <a:r>
              <a:rPr kumimoji="0" lang="cs-CZ" smtClean="0"/>
              <a:t>Kliknutím lze upravit styl.</a:t>
            </a:r>
            <a:endParaRPr kumimoji="0" lang="en-US"/>
          </a:p>
        </p:txBody>
      </p:sp>
      <p:sp>
        <p:nvSpPr>
          <p:cNvPr id="9" name="Podnadpis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Kliknutím lze upravit styl předlohy.</a:t>
            </a:r>
            <a:endParaRPr kumimoji="0" lang="en-US"/>
          </a:p>
        </p:txBody>
      </p:sp>
      <p:sp>
        <p:nvSpPr>
          <p:cNvPr id="28" name="Zástupný symbol pro datum 27"/>
          <p:cNvSpPr>
            <a:spLocks noGrp="1"/>
          </p:cNvSpPr>
          <p:nvPr>
            <p:ph type="dt" sz="half" idx="10"/>
          </p:nvPr>
        </p:nvSpPr>
        <p:spPr bwMode="auto">
          <a:xfrm rot="5400000">
            <a:off x="7764621" y="1174097"/>
            <a:ext cx="2286000" cy="381000"/>
          </a:xfrm>
        </p:spPr>
        <p:txBody>
          <a:bodyPr/>
          <a:lstStyle/>
          <a:p>
            <a:fld id="{5B523424-5878-498C-9D10-B48953D5E109}" type="datetimeFigureOut">
              <a:rPr lang="cs-CZ" smtClean="0"/>
              <a:pPr/>
              <a:t>29.4.2014</a:t>
            </a:fld>
            <a:endParaRPr lang="cs-CZ"/>
          </a:p>
        </p:txBody>
      </p:sp>
      <p:sp>
        <p:nvSpPr>
          <p:cNvPr id="17" name="Zástupný symbol pro zápatí 16"/>
          <p:cNvSpPr>
            <a:spLocks noGrp="1"/>
          </p:cNvSpPr>
          <p:nvPr>
            <p:ph type="ftr" sz="quarter" idx="11"/>
          </p:nvPr>
        </p:nvSpPr>
        <p:spPr bwMode="auto">
          <a:xfrm rot="5400000">
            <a:off x="7077269" y="4181669"/>
            <a:ext cx="3657600" cy="384048"/>
          </a:xfrm>
        </p:spPr>
        <p:txBody>
          <a:bodyPr/>
          <a:lstStyle/>
          <a:p>
            <a:endParaRPr lang="cs-CZ"/>
          </a:p>
        </p:txBody>
      </p:sp>
      <p:sp>
        <p:nvSpPr>
          <p:cNvPr id="10" name="Obdélník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bdélník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Obdélník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nice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Přímá spojnice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Přímá spojnice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nice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nice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Přímá spojnice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Obdélník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á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á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á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á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á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Zástupný symbol pro číslo snímku 28"/>
          <p:cNvSpPr>
            <a:spLocks noGrp="1"/>
          </p:cNvSpPr>
          <p:nvPr>
            <p:ph type="sldNum" sz="quarter" idx="12"/>
          </p:nvPr>
        </p:nvSpPr>
        <p:spPr bwMode="auto">
          <a:xfrm>
            <a:off x="1325544" y="4928702"/>
            <a:ext cx="609600" cy="517524"/>
          </a:xfrm>
        </p:spPr>
        <p:txBody>
          <a:bodyPr/>
          <a:lstStyle/>
          <a:p>
            <a:fld id="{55FED1E7-015A-47C2-B239-3EFFF98F6626}"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8" name="Zástupný symbol pro obsah 7"/>
          <p:cNvSpPr>
            <a:spLocks noGrp="1"/>
          </p:cNvSpPr>
          <p:nvPr>
            <p:ph sz="quarter" idx="1"/>
          </p:nvPr>
        </p:nvSpPr>
        <p:spPr>
          <a:xfrm>
            <a:off x="457200" y="1600200"/>
            <a:ext cx="7467600" cy="4873752"/>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4"/>
          </p:nvPr>
        </p:nvSpPr>
        <p:spPr/>
        <p:txBody>
          <a:bodyPr rtlCol="0"/>
          <a:lstStyle/>
          <a:p>
            <a:fld id="{5B523424-5878-498C-9D10-B48953D5E109}" type="datetimeFigureOut">
              <a:rPr lang="cs-CZ" smtClean="0"/>
              <a:pPr/>
              <a:t>29.4.2014</a:t>
            </a:fld>
            <a:endParaRPr lang="cs-CZ"/>
          </a:p>
        </p:txBody>
      </p:sp>
      <p:sp>
        <p:nvSpPr>
          <p:cNvPr id="9" name="Zástupný symbol pro číslo snímku 8"/>
          <p:cNvSpPr>
            <a:spLocks noGrp="1"/>
          </p:cNvSpPr>
          <p:nvPr>
            <p:ph type="sldNum" sz="quarter" idx="15"/>
          </p:nvPr>
        </p:nvSpPr>
        <p:spPr/>
        <p:txBody>
          <a:bodyPr rtlCol="0"/>
          <a:lstStyle/>
          <a:p>
            <a:fld id="{55FED1E7-015A-47C2-B239-3EFFF98F6626}" type="slidenum">
              <a:rPr lang="cs-CZ" smtClean="0"/>
              <a:pPr/>
              <a:t>‹#›</a:t>
            </a:fld>
            <a:endParaRPr lang="cs-CZ"/>
          </a:p>
        </p:txBody>
      </p:sp>
      <p:sp>
        <p:nvSpPr>
          <p:cNvPr id="10" name="Zástupný symbol pro zápatí 9"/>
          <p:cNvSpPr>
            <a:spLocks noGrp="1"/>
          </p:cNvSpPr>
          <p:nvPr>
            <p:ph type="ftr" sz="quarter" idx="16"/>
          </p:nvPr>
        </p:nvSpPr>
        <p:spPr/>
        <p:txBody>
          <a:bodyPr rtlCol="0"/>
          <a:lstStyle/>
          <a:p>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2286000" y="2895600"/>
            <a:ext cx="6172200" cy="2053590"/>
          </a:xfrm>
        </p:spPr>
        <p:txBody>
          <a:bodyPr/>
          <a:lstStyle>
            <a:lvl1pPr algn="l">
              <a:buNone/>
              <a:defRPr sz="3000" b="1" cap="small" baseline="0"/>
            </a:lvl1pPr>
          </a:lstStyle>
          <a:p>
            <a:r>
              <a:rPr kumimoji="0" lang="cs-CZ" smtClean="0"/>
              <a:t>Kliknutím lze upravit styl.</a:t>
            </a:r>
            <a:endParaRPr kumimoji="0" lang="en-US"/>
          </a:p>
        </p:txBody>
      </p:sp>
      <p:sp>
        <p:nvSpPr>
          <p:cNvPr id="3" name="Zástupný symbol pro text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bwMode="auto">
          <a:xfrm rot="5400000">
            <a:off x="7763256" y="1170432"/>
            <a:ext cx="2286000" cy="381000"/>
          </a:xfrm>
        </p:spPr>
        <p:txBody>
          <a:bodyPr/>
          <a:lstStyle/>
          <a:p>
            <a:fld id="{5B523424-5878-498C-9D10-B48953D5E109}" type="datetimeFigureOut">
              <a:rPr lang="cs-CZ" smtClean="0"/>
              <a:pPr/>
              <a:t>29.4.2014</a:t>
            </a:fld>
            <a:endParaRPr lang="cs-CZ"/>
          </a:p>
        </p:txBody>
      </p:sp>
      <p:sp>
        <p:nvSpPr>
          <p:cNvPr id="5" name="Zástupný symbol pro zápatí 4"/>
          <p:cNvSpPr>
            <a:spLocks noGrp="1"/>
          </p:cNvSpPr>
          <p:nvPr>
            <p:ph type="ftr" sz="quarter" idx="11"/>
          </p:nvPr>
        </p:nvSpPr>
        <p:spPr bwMode="auto">
          <a:xfrm rot="5400000">
            <a:off x="7077456" y="4178808"/>
            <a:ext cx="3657600" cy="384048"/>
          </a:xfrm>
        </p:spPr>
        <p:txBody>
          <a:bodyPr/>
          <a:lstStyle/>
          <a:p>
            <a:endParaRPr lang="cs-CZ"/>
          </a:p>
        </p:txBody>
      </p:sp>
      <p:sp>
        <p:nvSpPr>
          <p:cNvPr id="9" name="Obdélník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Obdélník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bdélník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nice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Přímá spojnice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nice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nice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Přímá spojnice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Obdélník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á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á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á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á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á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Přímá spojnice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Zástupný symbol pro číslo snímku 5"/>
          <p:cNvSpPr>
            <a:spLocks noGrp="1"/>
          </p:cNvSpPr>
          <p:nvPr>
            <p:ph type="sldNum" sz="quarter" idx="12"/>
          </p:nvPr>
        </p:nvSpPr>
        <p:spPr bwMode="auto">
          <a:xfrm>
            <a:off x="1340616" y="4928702"/>
            <a:ext cx="609600" cy="517524"/>
          </a:xfrm>
        </p:spPr>
        <p:txBody>
          <a:bodyPr/>
          <a:lstStyle/>
          <a:p>
            <a:fld id="{55FED1E7-015A-47C2-B239-3EFFF98F6626}"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5" name="Zástupný symbol pro datum 4"/>
          <p:cNvSpPr>
            <a:spLocks noGrp="1"/>
          </p:cNvSpPr>
          <p:nvPr>
            <p:ph type="dt" sz="half" idx="10"/>
          </p:nvPr>
        </p:nvSpPr>
        <p:spPr/>
        <p:txBody>
          <a:bodyPr/>
          <a:lstStyle/>
          <a:p>
            <a:fld id="{5B523424-5878-498C-9D10-B48953D5E109}" type="datetimeFigureOut">
              <a:rPr lang="cs-CZ" smtClean="0"/>
              <a:pPr/>
              <a:t>29.4.2014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5FED1E7-015A-47C2-B239-3EFFF98F6626}" type="slidenum">
              <a:rPr lang="cs-CZ" smtClean="0"/>
              <a:pPr/>
              <a:t>‹#›</a:t>
            </a:fld>
            <a:endParaRPr lang="cs-CZ"/>
          </a:p>
        </p:txBody>
      </p:sp>
      <p:sp>
        <p:nvSpPr>
          <p:cNvPr id="9" name="Zástupný symbol pro obsah 8"/>
          <p:cNvSpPr>
            <a:spLocks noGrp="1"/>
          </p:cNvSpPr>
          <p:nvPr>
            <p:ph sz="quarter" idx="1"/>
          </p:nvPr>
        </p:nvSpPr>
        <p:spPr>
          <a:xfrm>
            <a:off x="457200" y="1600200"/>
            <a:ext cx="365760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1" name="Zástupný symbol pro obsah 10"/>
          <p:cNvSpPr>
            <a:spLocks noGrp="1"/>
          </p:cNvSpPr>
          <p:nvPr>
            <p:ph sz="quarter" idx="2"/>
          </p:nvPr>
        </p:nvSpPr>
        <p:spPr>
          <a:xfrm>
            <a:off x="4270248" y="1600200"/>
            <a:ext cx="365760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7543800" cy="1143000"/>
          </a:xfrm>
        </p:spPr>
        <p:txBody>
          <a:bodyPr anchor="b"/>
          <a:lstStyle>
            <a:lvl1pPr>
              <a:defRPr/>
            </a:lvl1pPr>
          </a:lstStyle>
          <a:p>
            <a:r>
              <a:rPr kumimoji="0" lang="cs-CZ" smtClean="0"/>
              <a:t>Kliknutím lze upravit styl.</a:t>
            </a:r>
            <a:endParaRPr kumimoji="0" lang="en-US"/>
          </a:p>
        </p:txBody>
      </p:sp>
      <p:sp>
        <p:nvSpPr>
          <p:cNvPr id="7" name="Zástupný symbol pro datum 6"/>
          <p:cNvSpPr>
            <a:spLocks noGrp="1"/>
          </p:cNvSpPr>
          <p:nvPr>
            <p:ph type="dt" sz="half" idx="10"/>
          </p:nvPr>
        </p:nvSpPr>
        <p:spPr/>
        <p:txBody>
          <a:bodyPr/>
          <a:lstStyle/>
          <a:p>
            <a:fld id="{5B523424-5878-498C-9D10-B48953D5E109}" type="datetimeFigureOut">
              <a:rPr lang="cs-CZ" smtClean="0"/>
              <a:pPr/>
              <a:t>29.4.2014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55FED1E7-015A-47C2-B239-3EFFF98F6626}" type="slidenum">
              <a:rPr lang="cs-CZ" smtClean="0"/>
              <a:pPr/>
              <a:t>‹#›</a:t>
            </a:fld>
            <a:endParaRPr lang="cs-CZ"/>
          </a:p>
        </p:txBody>
      </p:sp>
      <p:sp>
        <p:nvSpPr>
          <p:cNvPr id="11" name="Zástupný symbol pro obsah 10"/>
          <p:cNvSpPr>
            <a:spLocks noGrp="1"/>
          </p:cNvSpPr>
          <p:nvPr>
            <p:ph sz="quarter" idx="2"/>
          </p:nvPr>
        </p:nvSpPr>
        <p:spPr>
          <a:xfrm>
            <a:off x="457200" y="2362200"/>
            <a:ext cx="3657600" cy="38862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quarter" idx="4"/>
          </p:nvPr>
        </p:nvSpPr>
        <p:spPr>
          <a:xfrm>
            <a:off x="4371975" y="2362200"/>
            <a:ext cx="3657600" cy="38862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2" name="Zástupný symbol pro text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Kliknutím lze upravit styly předlohy textu.</a:t>
            </a:r>
          </a:p>
        </p:txBody>
      </p:sp>
      <p:sp>
        <p:nvSpPr>
          <p:cNvPr id="14" name="Zástupný symbol pro text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Kliknutím lze upravit styly předlohy textu.</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6" name="Zástupný symbol pro datum 5"/>
          <p:cNvSpPr>
            <a:spLocks noGrp="1"/>
          </p:cNvSpPr>
          <p:nvPr>
            <p:ph type="dt" sz="half" idx="10"/>
          </p:nvPr>
        </p:nvSpPr>
        <p:spPr/>
        <p:txBody>
          <a:bodyPr rtlCol="0"/>
          <a:lstStyle/>
          <a:p>
            <a:fld id="{5B523424-5878-498C-9D10-B48953D5E109}" type="datetimeFigureOut">
              <a:rPr lang="cs-CZ" smtClean="0"/>
              <a:pPr/>
              <a:t>29.4.2014</a:t>
            </a:fld>
            <a:endParaRPr lang="cs-CZ"/>
          </a:p>
        </p:txBody>
      </p:sp>
      <p:sp>
        <p:nvSpPr>
          <p:cNvPr id="7" name="Zástupný symbol pro číslo snímku 6"/>
          <p:cNvSpPr>
            <a:spLocks noGrp="1"/>
          </p:cNvSpPr>
          <p:nvPr>
            <p:ph type="sldNum" sz="quarter" idx="11"/>
          </p:nvPr>
        </p:nvSpPr>
        <p:spPr/>
        <p:txBody>
          <a:bodyPr rtlCol="0"/>
          <a:lstStyle/>
          <a:p>
            <a:fld id="{55FED1E7-015A-47C2-B239-3EFFF98F6626}" type="slidenum">
              <a:rPr lang="cs-CZ" smtClean="0"/>
              <a:pPr/>
              <a:t>‹#›</a:t>
            </a:fld>
            <a:endParaRPr lang="cs-CZ"/>
          </a:p>
        </p:txBody>
      </p:sp>
      <p:sp>
        <p:nvSpPr>
          <p:cNvPr id="8" name="Zástupný symbol pro zápatí 7"/>
          <p:cNvSpPr>
            <a:spLocks noGrp="1"/>
          </p:cNvSpPr>
          <p:nvPr>
            <p:ph type="ftr" sz="quarter" idx="12"/>
          </p:nvPr>
        </p:nvSpPr>
        <p:spPr/>
        <p:txBody>
          <a:bodyPr rtlCol="0"/>
          <a:lstStyle/>
          <a:p>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5B523424-5878-498C-9D10-B48953D5E109}" type="datetimeFigureOut">
              <a:rPr lang="cs-CZ" smtClean="0"/>
              <a:pPr/>
              <a:t>29.4.2014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55FED1E7-015A-47C2-B239-3EFFF98F6626}"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1">
        <a:schemeClr val="bg1"/>
      </p:bgRef>
    </p:bg>
    <p:spTree>
      <p:nvGrpSpPr>
        <p:cNvPr id="1" name=""/>
        <p:cNvGrpSpPr/>
        <p:nvPr/>
      </p:nvGrpSpPr>
      <p:grpSpPr>
        <a:xfrm>
          <a:off x="0" y="0"/>
          <a:ext cx="0" cy="0"/>
          <a:chOff x="0" y="0"/>
          <a:chExt cx="0" cy="0"/>
        </a:xfrm>
      </p:grpSpPr>
      <p:sp>
        <p:nvSpPr>
          <p:cNvPr id="10" name="Přímá spojnice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Nadpis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cs-CZ" smtClean="0"/>
              <a:t>Kliknutím lze upravit styl.</a:t>
            </a:r>
            <a:endParaRPr kumimoji="0" lang="en-US"/>
          </a:p>
        </p:txBody>
      </p:sp>
      <p:sp>
        <p:nvSpPr>
          <p:cNvPr id="3" name="Zástupný symbol pro text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cs-CZ" smtClean="0"/>
              <a:t>Kliknutím lze upravit styly předlohy textu.</a:t>
            </a:r>
          </a:p>
        </p:txBody>
      </p:sp>
      <p:sp>
        <p:nvSpPr>
          <p:cNvPr id="8" name="Přímá spojnice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Přímá spojnice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Přímá spojnice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bdélník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nice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á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Zástupný symbol pro obsah 17"/>
          <p:cNvSpPr>
            <a:spLocks noGrp="1"/>
          </p:cNvSpPr>
          <p:nvPr>
            <p:ph sz="quarter" idx="1"/>
          </p:nvPr>
        </p:nvSpPr>
        <p:spPr>
          <a:xfrm>
            <a:off x="304800" y="274320"/>
            <a:ext cx="5638800" cy="6327648"/>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1" name="Zástupný symbol pro datum 20"/>
          <p:cNvSpPr>
            <a:spLocks noGrp="1"/>
          </p:cNvSpPr>
          <p:nvPr>
            <p:ph type="dt" sz="half" idx="14"/>
          </p:nvPr>
        </p:nvSpPr>
        <p:spPr/>
        <p:txBody>
          <a:bodyPr rtlCol="0"/>
          <a:lstStyle/>
          <a:p>
            <a:fld id="{5B523424-5878-498C-9D10-B48953D5E109}" type="datetimeFigureOut">
              <a:rPr lang="cs-CZ" smtClean="0"/>
              <a:pPr/>
              <a:t>29.4.2014</a:t>
            </a:fld>
            <a:endParaRPr lang="cs-CZ"/>
          </a:p>
        </p:txBody>
      </p:sp>
      <p:sp>
        <p:nvSpPr>
          <p:cNvPr id="22" name="Zástupný symbol pro číslo snímku 21"/>
          <p:cNvSpPr>
            <a:spLocks noGrp="1"/>
          </p:cNvSpPr>
          <p:nvPr>
            <p:ph type="sldNum" sz="quarter" idx="15"/>
          </p:nvPr>
        </p:nvSpPr>
        <p:spPr/>
        <p:txBody>
          <a:bodyPr rtlCol="0"/>
          <a:lstStyle/>
          <a:p>
            <a:fld id="{55FED1E7-015A-47C2-B239-3EFFF98F6626}" type="slidenum">
              <a:rPr lang="cs-CZ" smtClean="0"/>
              <a:pPr/>
              <a:t>‹#›</a:t>
            </a:fld>
            <a:endParaRPr lang="cs-CZ"/>
          </a:p>
        </p:txBody>
      </p:sp>
      <p:sp>
        <p:nvSpPr>
          <p:cNvPr id="23" name="Zástupný symbol pro zápatí 22"/>
          <p:cNvSpPr>
            <a:spLocks noGrp="1"/>
          </p:cNvSpPr>
          <p:nvPr>
            <p:ph type="ftr" sz="quarter" idx="16"/>
          </p:nvPr>
        </p:nvSpPr>
        <p:spPr/>
        <p:txBody>
          <a:bodyPr rtlCol="0"/>
          <a:lstStyle/>
          <a:p>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9" name="Přímá spojnice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á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Nadpis 1"/>
          <p:cNvSpPr>
            <a:spLocks noGrp="1"/>
          </p:cNvSpPr>
          <p:nvPr>
            <p:ph type="title"/>
          </p:nvPr>
        </p:nvSpPr>
        <p:spPr>
          <a:xfrm rot="5400000">
            <a:off x="3350133" y="3200400"/>
            <a:ext cx="6309360" cy="457200"/>
          </a:xfrm>
        </p:spPr>
        <p:txBody>
          <a:bodyPr anchor="b"/>
          <a:lstStyle>
            <a:lvl1pPr algn="l">
              <a:buNone/>
              <a:defRPr sz="2000" b="1"/>
            </a:lvl1pPr>
          </a:lstStyle>
          <a:p>
            <a:r>
              <a:rPr kumimoji="0" lang="cs-CZ" smtClean="0"/>
              <a:t>Kliknutím lze upravit styl.</a:t>
            </a:r>
            <a:endParaRPr kumimoji="0" lang="en-US"/>
          </a:p>
        </p:txBody>
      </p:sp>
      <p:sp>
        <p:nvSpPr>
          <p:cNvPr id="3" name="Zástupný symbol pro obrázek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cs-CZ" smtClean="0"/>
              <a:t>Kliknutím na ikonu přidáte obrázek.</a:t>
            </a:r>
            <a:endParaRPr kumimoji="0" lang="en-US" dirty="0"/>
          </a:p>
        </p:txBody>
      </p:sp>
      <p:sp>
        <p:nvSpPr>
          <p:cNvPr id="4" name="Zástupný symbol pro text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cs-CZ" smtClean="0"/>
              <a:t>Kliknutím lze upravit styly předlohy textu.</a:t>
            </a:r>
          </a:p>
        </p:txBody>
      </p:sp>
      <p:sp>
        <p:nvSpPr>
          <p:cNvPr id="10" name="Přímá spojnice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Obdélník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římá spojnice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Přímá spojnice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Přímá spojnice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Zástupný symbol pro datum 16"/>
          <p:cNvSpPr>
            <a:spLocks noGrp="1"/>
          </p:cNvSpPr>
          <p:nvPr>
            <p:ph type="dt" sz="half" idx="10"/>
          </p:nvPr>
        </p:nvSpPr>
        <p:spPr/>
        <p:txBody>
          <a:bodyPr rtlCol="0"/>
          <a:lstStyle/>
          <a:p>
            <a:fld id="{5B523424-5878-498C-9D10-B48953D5E109}" type="datetimeFigureOut">
              <a:rPr lang="cs-CZ" smtClean="0"/>
              <a:pPr/>
              <a:t>29.4.2014</a:t>
            </a:fld>
            <a:endParaRPr lang="cs-CZ"/>
          </a:p>
        </p:txBody>
      </p:sp>
      <p:sp>
        <p:nvSpPr>
          <p:cNvPr id="18" name="Zástupný symbol pro číslo snímku 17"/>
          <p:cNvSpPr>
            <a:spLocks noGrp="1"/>
          </p:cNvSpPr>
          <p:nvPr>
            <p:ph type="sldNum" sz="quarter" idx="11"/>
          </p:nvPr>
        </p:nvSpPr>
        <p:spPr/>
        <p:txBody>
          <a:bodyPr rtlCol="0"/>
          <a:lstStyle/>
          <a:p>
            <a:fld id="{55FED1E7-015A-47C2-B239-3EFFF98F6626}" type="slidenum">
              <a:rPr lang="cs-CZ" smtClean="0"/>
              <a:pPr/>
              <a:t>‹#›</a:t>
            </a:fld>
            <a:endParaRPr lang="cs-CZ"/>
          </a:p>
        </p:txBody>
      </p:sp>
      <p:sp>
        <p:nvSpPr>
          <p:cNvPr id="21" name="Zástupný symbol pro zápatí 20"/>
          <p:cNvSpPr>
            <a:spLocks noGrp="1"/>
          </p:cNvSpPr>
          <p:nvPr>
            <p:ph type="ftr" sz="quarter" idx="12"/>
          </p:nvPr>
        </p:nvSpPr>
        <p:spPr/>
        <p:txBody>
          <a:bodyPr rtlCol="0"/>
          <a:lstStyle/>
          <a:p>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5B523424-5878-498C-9D10-B48953D5E109}" type="datetimeFigureOut">
              <a:rPr lang="cs-CZ" smtClean="0"/>
              <a:pPr/>
              <a:t>29.4.2014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5FED1E7-015A-47C2-B239-3EFFF98F6626}"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9"/>
            <a:ext cx="1676400" cy="5851525"/>
          </a:xfrm>
        </p:spPr>
        <p:txBody>
          <a:bodyPr vert="eaVer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5B523424-5878-498C-9D10-B48953D5E109}" type="datetimeFigureOut">
              <a:rPr lang="cs-CZ" smtClean="0"/>
              <a:pPr/>
              <a:t>29.4.2014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5FED1E7-015A-47C2-B239-3EFFF98F6626}"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Přímá spojnice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Zástupný symbol pro nadpis 21"/>
          <p:cNvSpPr>
            <a:spLocks noGrp="1"/>
          </p:cNvSpPr>
          <p:nvPr>
            <p:ph type="title"/>
          </p:nvPr>
        </p:nvSpPr>
        <p:spPr>
          <a:xfrm>
            <a:off x="457200" y="274638"/>
            <a:ext cx="7467600" cy="1143000"/>
          </a:xfrm>
          <a:prstGeom prst="rect">
            <a:avLst/>
          </a:prstGeom>
        </p:spPr>
        <p:txBody>
          <a:bodyPr vert="horz" anchor="b">
            <a:normAutofit/>
          </a:bodyPr>
          <a:lstStyle/>
          <a:p>
            <a:r>
              <a:rPr kumimoji="0" lang="cs-CZ" smtClean="0"/>
              <a:t>Kliknutím lze upravit styl.</a:t>
            </a:r>
            <a:endParaRPr kumimoji="0" lang="en-US"/>
          </a:p>
        </p:txBody>
      </p:sp>
      <p:sp>
        <p:nvSpPr>
          <p:cNvPr id="13" name="Zástupný symbol pro text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5B523424-5878-498C-9D10-B48953D5E109}" type="datetimeFigureOut">
              <a:rPr lang="cs-CZ" smtClean="0"/>
              <a:pPr/>
              <a:t>29.4.2014</a:t>
            </a:fld>
            <a:endParaRPr lang="cs-CZ"/>
          </a:p>
        </p:txBody>
      </p:sp>
      <p:sp>
        <p:nvSpPr>
          <p:cNvPr id="3" name="Zástupný symbol pro zápatí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cs-CZ"/>
          </a:p>
        </p:txBody>
      </p:sp>
      <p:sp>
        <p:nvSpPr>
          <p:cNvPr id="7" name="Přímá spojnice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Přímá spojnice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Obdélník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nice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á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Zástupný symbol pro číslo snímku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55FED1E7-015A-47C2-B239-3EFFF98F6626}"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dirty="0"/>
          </a:p>
        </p:txBody>
      </p:sp>
      <p:sp>
        <p:nvSpPr>
          <p:cNvPr id="3" name="Zástupný symbol pro obsah 2"/>
          <p:cNvSpPr>
            <a:spLocks noGrp="1"/>
          </p:cNvSpPr>
          <p:nvPr>
            <p:ph sz="quarter" idx="1"/>
          </p:nvPr>
        </p:nvSpPr>
        <p:spPr/>
        <p:txBody>
          <a:bodyPr>
            <a:normAutofit/>
          </a:bodyPr>
          <a:lstStyle/>
          <a:p>
            <a:pPr marL="0" indent="0">
              <a:buNone/>
            </a:pPr>
            <a:endParaRPr lang="cs-CZ" sz="2400" dirty="0" smtClean="0"/>
          </a:p>
          <a:p>
            <a:pPr marL="0" indent="0">
              <a:buNone/>
            </a:pPr>
            <a:r>
              <a:rPr lang="cs-CZ" sz="1600" dirty="0" smtClean="0"/>
              <a:t>Název </a:t>
            </a:r>
            <a:r>
              <a:rPr lang="cs-CZ" sz="1600" dirty="0"/>
              <a:t>školy: Základní škola Pardubice - </a:t>
            </a:r>
            <a:r>
              <a:rPr lang="cs-CZ" sz="1600" dirty="0" err="1"/>
              <a:t>Spořilov</a:t>
            </a:r>
            <a:r>
              <a:rPr lang="cs-CZ" sz="1600" dirty="0"/>
              <a:t/>
            </a:r>
            <a:br>
              <a:rPr lang="cs-CZ" sz="1600" dirty="0"/>
            </a:br>
            <a:r>
              <a:rPr lang="cs-CZ" sz="1600" dirty="0"/>
              <a:t>Autor: Mgr. Nataša Bartoníčková</a:t>
            </a:r>
            <a:br>
              <a:rPr lang="cs-CZ" sz="1600" dirty="0"/>
            </a:br>
            <a:r>
              <a:rPr lang="cs-CZ" sz="1600" dirty="0"/>
              <a:t>Název: VY_12_INOVACE_ČESKÝ JAZYK A </a:t>
            </a:r>
            <a:r>
              <a:rPr lang="cs-CZ" sz="1600" dirty="0" smtClean="0"/>
              <a:t>LITERATURA_2_23.LÍČENÍ</a:t>
            </a:r>
            <a:r>
              <a:rPr lang="cs-CZ" sz="1600" dirty="0"/>
              <a:t/>
            </a:r>
            <a:br>
              <a:rPr lang="cs-CZ" sz="1600" dirty="0"/>
            </a:br>
            <a:r>
              <a:rPr lang="cs-CZ" sz="1600" dirty="0"/>
              <a:t>Téma: </a:t>
            </a:r>
            <a:r>
              <a:rPr lang="cs-CZ" sz="1600" dirty="0" smtClean="0"/>
              <a:t>LÍČENÍ</a:t>
            </a:r>
            <a:r>
              <a:rPr lang="cs-CZ" sz="1600" dirty="0"/>
              <a:t/>
            </a:r>
            <a:br>
              <a:rPr lang="cs-CZ" sz="1600" dirty="0"/>
            </a:br>
            <a:r>
              <a:rPr lang="cs-CZ" sz="1600" dirty="0"/>
              <a:t>Číslo projektu: CZ. 1.07/1.4.00/21.2349</a:t>
            </a:r>
          </a:p>
          <a:p>
            <a:pPr marL="0" indent="0">
              <a:buNone/>
            </a:pPr>
            <a:endParaRPr lang="cs-CZ" sz="2000" dirty="0" smtClean="0"/>
          </a:p>
          <a:p>
            <a:pPr marL="0" indent="0">
              <a:buNone/>
            </a:pPr>
            <a:r>
              <a:rPr lang="cs-CZ" sz="2000" dirty="0" smtClean="0">
                <a:solidFill>
                  <a:srgbClr val="00B0F0"/>
                </a:solidFill>
              </a:rPr>
              <a:t>Anotace:</a:t>
            </a:r>
          </a:p>
          <a:p>
            <a:pPr marL="0" indent="0">
              <a:buNone/>
            </a:pPr>
            <a:r>
              <a:rPr lang="cs-CZ" sz="1800" dirty="0" smtClean="0"/>
              <a:t>Materiál obsahuje poučení o subjektivně zabarveném popisu – líčení. Žáci na konkrétních příkladech vystihují své zážitky, dojmy a pocity a seznamují se s tím, jak správně využít básnických prostředků.</a:t>
            </a:r>
          </a:p>
          <a:p>
            <a:pPr marL="0" indent="0">
              <a:buNone/>
            </a:pPr>
            <a:endParaRPr lang="cs-CZ" sz="1800" dirty="0"/>
          </a:p>
          <a:p>
            <a:pPr marL="0" lvl="0" indent="0">
              <a:buNone/>
            </a:pPr>
            <a:r>
              <a:rPr lang="cs-CZ" sz="1800" dirty="0" smtClean="0">
                <a:solidFill>
                  <a:srgbClr val="0070C0"/>
                </a:solidFill>
                <a:ea typeface="Calibri"/>
                <a:cs typeface="Times New Roman"/>
              </a:rPr>
              <a:t>Použité zdroje:</a:t>
            </a:r>
            <a:r>
              <a:rPr lang="cs-CZ" sz="1800" dirty="0">
                <a:solidFill>
                  <a:srgbClr val="0070C0"/>
                </a:solidFill>
                <a:ea typeface="Calibri"/>
                <a:cs typeface="Times New Roman"/>
              </a:rPr>
              <a:t/>
            </a:r>
            <a:br>
              <a:rPr lang="cs-CZ" sz="1800" dirty="0">
                <a:solidFill>
                  <a:srgbClr val="0070C0"/>
                </a:solidFill>
                <a:ea typeface="Calibri"/>
                <a:cs typeface="Times New Roman"/>
              </a:rPr>
            </a:br>
            <a:r>
              <a:rPr lang="cs-CZ" sz="1800" dirty="0">
                <a:ea typeface="Calibri"/>
                <a:cs typeface="Times New Roman"/>
              </a:rPr>
              <a:t>Obrázky – </a:t>
            </a:r>
            <a:r>
              <a:rPr lang="cs-CZ" sz="1800" dirty="0" smtClean="0">
                <a:ea typeface="Calibri"/>
                <a:cs typeface="Times New Roman"/>
              </a:rPr>
              <a:t> </a:t>
            </a:r>
            <a:r>
              <a:rPr lang="cs-CZ" sz="1800" dirty="0">
                <a:ea typeface="Calibri"/>
                <a:cs typeface="Times New Roman"/>
              </a:rPr>
              <a:t>vlastní fotografie.</a:t>
            </a:r>
          </a:p>
          <a:p>
            <a:pPr marL="0" indent="0">
              <a:buNone/>
            </a:pPr>
            <a:endParaRPr lang="cs-CZ" sz="1800" dirty="0">
              <a:solidFill>
                <a:srgbClr val="00B0F0"/>
              </a:solidFill>
            </a:endParaRPr>
          </a:p>
        </p:txBody>
      </p:sp>
      <p:pic>
        <p:nvPicPr>
          <p:cNvPr id="4" name="Obrázek 3"/>
          <p:cNvPicPr/>
          <p:nvPr/>
        </p:nvPicPr>
        <p:blipFill>
          <a:blip r:embed="rId2" cstate="print"/>
          <a:stretch>
            <a:fillRect/>
          </a:stretch>
        </p:blipFill>
        <p:spPr>
          <a:xfrm>
            <a:off x="1691640" y="260648"/>
            <a:ext cx="5760720" cy="1412875"/>
          </a:xfrm>
          <a:prstGeom prst="rect">
            <a:avLst/>
          </a:prstGeom>
        </p:spPr>
      </p:pic>
    </p:spTree>
    <p:extLst>
      <p:ext uri="{BB962C8B-B14F-4D97-AF65-F5344CB8AC3E}">
        <p14:creationId xmlns:p14="http://schemas.microsoft.com/office/powerpoint/2010/main" xmlns="" val="761487803"/>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solidFill>
                  <a:srgbClr val="FF0000"/>
                </a:solidFill>
              </a:rPr>
              <a:t>LÍČENÍ</a:t>
            </a:r>
            <a:endParaRPr lang="cs-CZ" dirty="0">
              <a:solidFill>
                <a:srgbClr val="FF0000"/>
              </a:solidFill>
            </a:endParaRPr>
          </a:p>
        </p:txBody>
      </p:sp>
      <p:sp>
        <p:nvSpPr>
          <p:cNvPr id="3" name="Podnadpis 2"/>
          <p:cNvSpPr>
            <a:spLocks noGrp="1"/>
          </p:cNvSpPr>
          <p:nvPr>
            <p:ph type="subTitle" idx="1"/>
          </p:nvPr>
        </p:nvSpPr>
        <p:spPr/>
        <p:txBody>
          <a:bodyPr/>
          <a:lstStyle/>
          <a:p>
            <a:r>
              <a:rPr lang="cs-CZ" dirty="0" smtClean="0">
                <a:solidFill>
                  <a:srgbClr val="00B0F0"/>
                </a:solidFill>
              </a:rPr>
              <a:t>SUBJEKTIVNĚ ZABARVENÝ POPIS</a:t>
            </a:r>
            <a:endParaRPr lang="cs-CZ" dirty="0">
              <a:solidFill>
                <a:srgbClr val="00B0F0"/>
              </a:solidFill>
            </a:endParaRPr>
          </a:p>
        </p:txBody>
      </p:sp>
    </p:spTree>
    <p:extLst>
      <p:ext uri="{BB962C8B-B14F-4D97-AF65-F5344CB8AC3E}">
        <p14:creationId xmlns:p14="http://schemas.microsoft.com/office/powerpoint/2010/main" xmlns="" val="3487129089"/>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solidFill>
                  <a:srgbClr val="00B0F0"/>
                </a:solidFill>
              </a:rPr>
              <a:t>CO JE LÍČENÍ?</a:t>
            </a:r>
            <a:endParaRPr lang="cs-CZ" dirty="0">
              <a:solidFill>
                <a:srgbClr val="00B0F0"/>
              </a:solidFill>
            </a:endParaRPr>
          </a:p>
        </p:txBody>
      </p:sp>
      <p:sp>
        <p:nvSpPr>
          <p:cNvPr id="3" name="Zástupný symbol pro obsah 2"/>
          <p:cNvSpPr>
            <a:spLocks noGrp="1"/>
          </p:cNvSpPr>
          <p:nvPr>
            <p:ph sz="quarter" idx="1"/>
          </p:nvPr>
        </p:nvSpPr>
        <p:spPr/>
        <p:txBody>
          <a:bodyPr/>
          <a:lstStyle/>
          <a:p>
            <a:r>
              <a:rPr lang="cs-CZ" dirty="0" smtClean="0"/>
              <a:t>Líčení je subjektivně zabarvený popis.</a:t>
            </a:r>
          </a:p>
          <a:p>
            <a:r>
              <a:rPr lang="cs-CZ" dirty="0" smtClean="0"/>
              <a:t>Vystihuje citový a osobní vztah člověka k popisované skutečnosti.</a:t>
            </a:r>
          </a:p>
          <a:p>
            <a:r>
              <a:rPr lang="cs-CZ" dirty="0" smtClean="0"/>
              <a:t>Vystihuje naše dojmy, pocity, představy, nálady…</a:t>
            </a:r>
          </a:p>
          <a:p>
            <a:r>
              <a:rPr lang="cs-CZ" dirty="0" smtClean="0"/>
              <a:t>Umožňuje nám používat básnické prostředky a vnímat krásu kolem sebe.</a:t>
            </a:r>
          </a:p>
          <a:p>
            <a:endParaRPr lang="cs-CZ" dirty="0"/>
          </a:p>
        </p:txBody>
      </p:sp>
    </p:spTree>
    <p:extLst>
      <p:ext uri="{BB962C8B-B14F-4D97-AF65-F5344CB8AC3E}">
        <p14:creationId xmlns:p14="http://schemas.microsoft.com/office/powerpoint/2010/main" xmlns="" val="20567767"/>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solidFill>
                  <a:srgbClr val="00B0F0"/>
                </a:solidFill>
              </a:rPr>
              <a:t>K VYJÁDŘENÍ SUBJEKTIVNÍCH POCITŮ POUŽÍVÁME:</a:t>
            </a:r>
            <a:endParaRPr lang="cs-CZ" dirty="0">
              <a:solidFill>
                <a:srgbClr val="00B0F0"/>
              </a:solidFill>
            </a:endParaRPr>
          </a:p>
        </p:txBody>
      </p:sp>
      <p:sp>
        <p:nvSpPr>
          <p:cNvPr id="3" name="Zástupný symbol pro obsah 2"/>
          <p:cNvSpPr>
            <a:spLocks noGrp="1"/>
          </p:cNvSpPr>
          <p:nvPr>
            <p:ph sz="quarter" idx="1"/>
          </p:nvPr>
        </p:nvSpPr>
        <p:spPr/>
        <p:txBody>
          <a:bodyPr/>
          <a:lstStyle/>
          <a:p>
            <a:r>
              <a:rPr lang="cs-CZ" dirty="0" smtClean="0"/>
              <a:t>Básnické prostředky – přívlastky(epiteta), přirovnání, metaforu, metonymii, personifikaci(zosobnění), kontrasty(protiklad).</a:t>
            </a:r>
          </a:p>
          <a:p>
            <a:r>
              <a:rPr lang="cs-CZ" dirty="0"/>
              <a:t>S</a:t>
            </a:r>
            <a:r>
              <a:rPr lang="cs-CZ" dirty="0" smtClean="0"/>
              <a:t>lovesa – zejména dynamická, dějová – k vyjádření pohybu.</a:t>
            </a:r>
          </a:p>
          <a:p>
            <a:r>
              <a:rPr lang="cs-CZ" dirty="0" smtClean="0"/>
              <a:t>Jednočlenné věty neslovesné – k vyjádření stavu, situace.</a:t>
            </a:r>
          </a:p>
          <a:p>
            <a:r>
              <a:rPr lang="cs-CZ" dirty="0" smtClean="0"/>
              <a:t>Vyjadřujeme se poeticky, ale s mírou.</a:t>
            </a:r>
            <a:endParaRPr lang="cs-CZ" dirty="0"/>
          </a:p>
        </p:txBody>
      </p:sp>
    </p:spTree>
    <p:extLst>
      <p:ext uri="{BB962C8B-B14F-4D97-AF65-F5344CB8AC3E}">
        <p14:creationId xmlns:p14="http://schemas.microsoft.com/office/powerpoint/2010/main" xmlns="" val="548777907"/>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Autofit/>
          </a:bodyPr>
          <a:lstStyle/>
          <a:p>
            <a:r>
              <a:rPr lang="cs-CZ" sz="2800" dirty="0" smtClean="0">
                <a:solidFill>
                  <a:srgbClr val="FF0000"/>
                </a:solidFill>
              </a:rPr>
              <a:t>NAPIŠ SUBJEKTIVNĚ ZABARVENÝ </a:t>
            </a:r>
            <a:r>
              <a:rPr lang="cs-CZ" sz="2400" dirty="0" smtClean="0">
                <a:solidFill>
                  <a:srgbClr val="FF0000"/>
                </a:solidFill>
              </a:rPr>
              <a:t>POPIS PODLE NÁSLEDUJÍCÍCH OBRÁZKŮ</a:t>
            </a:r>
            <a:endParaRPr lang="cs-CZ" sz="2400" dirty="0">
              <a:solidFill>
                <a:srgbClr val="FF0000"/>
              </a:solidFill>
            </a:endParaRPr>
          </a:p>
        </p:txBody>
      </p:sp>
      <p:sp>
        <p:nvSpPr>
          <p:cNvPr id="3" name="Zástupný symbol pro obsah 2"/>
          <p:cNvSpPr>
            <a:spLocks noGrp="1"/>
          </p:cNvSpPr>
          <p:nvPr>
            <p:ph sz="quarter" idx="1"/>
          </p:nvPr>
        </p:nvSpPr>
        <p:spPr/>
        <p:txBody>
          <a:bodyPr>
            <a:normAutofit/>
          </a:bodyPr>
          <a:lstStyle/>
          <a:p>
            <a:pPr marL="0" indent="0">
              <a:buNone/>
            </a:pPr>
            <a:r>
              <a:rPr lang="cs-CZ" dirty="0" smtClean="0">
                <a:solidFill>
                  <a:srgbClr val="00B0F0"/>
                </a:solidFill>
              </a:rPr>
              <a:t>Vybírej z uvedené nabídky slov a používej přirovnání a přívlastky:</a:t>
            </a:r>
          </a:p>
          <a:p>
            <a:pPr marL="0" indent="0">
              <a:buNone/>
            </a:pPr>
            <a:r>
              <a:rPr lang="cs-CZ" dirty="0"/>
              <a:t>s</a:t>
            </a:r>
            <a:r>
              <a:rPr lang="cs-CZ" dirty="0" smtClean="0"/>
              <a:t>tříbrný, zářivý , jiskřivý, blankytný, průzračný, šelest, </a:t>
            </a:r>
            <a:r>
              <a:rPr lang="cs-CZ" dirty="0" smtClean="0"/>
              <a:t>šepot, </a:t>
            </a:r>
            <a:r>
              <a:rPr lang="cs-CZ" dirty="0" smtClean="0"/>
              <a:t>omamný, šumění, hebký, nezapomenutelný, vlahý, nasytit se, azurový, peřeje, hladina, klid, předzvěst, tichý, opuštěný, pálit, ležet, vzrušený, varovně, divoký, tichounce, zahledět se, snít, střídat, probudit se, zaposlouchat se, pohladit, spěchat, modrý, připomínat, letět, strávit, představa, zdát se, zavládl, smutek, oči, vnímat…</a:t>
            </a:r>
            <a:endParaRPr lang="cs-CZ" dirty="0"/>
          </a:p>
        </p:txBody>
      </p:sp>
    </p:spTree>
    <p:extLst>
      <p:ext uri="{BB962C8B-B14F-4D97-AF65-F5344CB8AC3E}">
        <p14:creationId xmlns:p14="http://schemas.microsoft.com/office/powerpoint/2010/main" xmlns="" val="1849842178"/>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dirty="0"/>
          </a:p>
        </p:txBody>
      </p:sp>
      <p:pic>
        <p:nvPicPr>
          <p:cNvPr id="1026" name="Picture 2" descr="C:\Documents and Settings\Natasa\Plocha\2011 07 Krk\IMG_5621.jpg"/>
          <p:cNvPicPr>
            <a:picLocks noGrp="1" noChangeAspect="1" noChangeArrowheads="1"/>
          </p:cNvPicPr>
          <p:nvPr>
            <p:ph sz="quarter" idx="1"/>
          </p:nvPr>
        </p:nvPicPr>
        <p:blipFill>
          <a:blip r:embed="rId2" cstate="print">
            <a:extLst>
              <a:ext uri="{28A0092B-C50C-407E-A947-70E740481C1C}">
                <a14:useLocalDpi xmlns:a14="http://schemas.microsoft.com/office/drawing/2010/main" xmlns="" val="0"/>
              </a:ext>
            </a:extLst>
          </a:blip>
          <a:stretch>
            <a:fillRect/>
          </a:stretch>
        </p:blipFill>
        <p:spPr bwMode="auto">
          <a:xfrm>
            <a:off x="943012" y="1158004"/>
            <a:ext cx="7085372" cy="531582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9782705"/>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2050" name="Picture 2" descr="C:\Documents and Settings\Natasa\Plocha\2011 07 Krk\IMG_5682.jpg"/>
          <p:cNvPicPr>
            <a:picLocks noGrp="1" noChangeAspect="1" noChangeArrowheads="1"/>
          </p:cNvPicPr>
          <p:nvPr>
            <p:ph sz="quarter" idx="1"/>
          </p:nvPr>
        </p:nvPicPr>
        <p:blipFill>
          <a:blip r:embed="rId2" cstate="print">
            <a:extLst>
              <a:ext uri="{28A0092B-C50C-407E-A947-70E740481C1C}">
                <a14:useLocalDpi xmlns:a14="http://schemas.microsoft.com/office/drawing/2010/main" xmlns="" val="0"/>
              </a:ext>
            </a:extLst>
          </a:blip>
          <a:stretch>
            <a:fillRect/>
          </a:stretch>
        </p:blipFill>
        <p:spPr bwMode="auto">
          <a:xfrm>
            <a:off x="942437" y="1212528"/>
            <a:ext cx="7013939" cy="526129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954564107"/>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rkýř">
  <a:themeElements>
    <a:clrScheme name="Arkýř">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Arkýř">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rkýř">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78</TotalTime>
  <Words>212</Words>
  <Application>Microsoft Office PowerPoint</Application>
  <PresentationFormat>Předvádění na obrazovce (4:3)</PresentationFormat>
  <Paragraphs>22</Paragraphs>
  <Slides>7</Slides>
  <Notes>0</Notes>
  <HiddenSlides>0</HiddenSlides>
  <MMClips>0</MMClips>
  <ScaleCrop>false</ScaleCrop>
  <HeadingPairs>
    <vt:vector size="4" baseType="variant">
      <vt:variant>
        <vt:lpstr>Motiv</vt:lpstr>
      </vt:variant>
      <vt:variant>
        <vt:i4>1</vt:i4>
      </vt:variant>
      <vt:variant>
        <vt:lpstr>Nadpisy snímků</vt:lpstr>
      </vt:variant>
      <vt:variant>
        <vt:i4>7</vt:i4>
      </vt:variant>
    </vt:vector>
  </HeadingPairs>
  <TitlesOfParts>
    <vt:vector size="8" baseType="lpstr">
      <vt:lpstr>Arkýř</vt:lpstr>
      <vt:lpstr>Snímek 1</vt:lpstr>
      <vt:lpstr>LÍČENÍ</vt:lpstr>
      <vt:lpstr>CO JE LÍČENÍ?</vt:lpstr>
      <vt:lpstr>K VYJÁDŘENÍ SUBJEKTIVNÍCH POCITŮ POUŽÍVÁME:</vt:lpstr>
      <vt:lpstr>NAPIŠ SUBJEKTIVNĚ ZABARVENÝ POPIS PODLE NÁSLEDUJÍCÍCH OBRÁZKŮ</vt:lpstr>
      <vt:lpstr>Snímek 6</vt:lpstr>
      <vt:lpstr>Snímek 7</vt:lpstr>
    </vt:vector>
  </TitlesOfParts>
  <Company>domov</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Bartonickovi</dc:creator>
  <cp:lastModifiedBy>Dum</cp:lastModifiedBy>
  <cp:revision>13</cp:revision>
  <dcterms:created xsi:type="dcterms:W3CDTF">2011-12-10T12:36:46Z</dcterms:created>
  <dcterms:modified xsi:type="dcterms:W3CDTF">2014-04-29T15:19:01Z</dcterms:modified>
</cp:coreProperties>
</file>