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68" r:id="rId6"/>
    <p:sldId id="258" r:id="rId7"/>
    <p:sldId id="259" r:id="rId8"/>
    <p:sldId id="263" r:id="rId9"/>
    <p:sldId id="262" r:id="rId10"/>
    <p:sldId id="260" r:id="rId11"/>
    <p:sldId id="261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DB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5" autoAdjust="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BC87-8E29-4BB0-868A-A8BDAA316A55}" type="datetimeFigureOut">
              <a:rPr lang="cs-CZ" smtClean="0"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8AAD7-EED6-4EEB-8397-C7041CAB0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902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BC87-8E29-4BB0-868A-A8BDAA316A55}" type="datetimeFigureOut">
              <a:rPr lang="cs-CZ" smtClean="0"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8AAD7-EED6-4EEB-8397-C7041CAB0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450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BC87-8E29-4BB0-868A-A8BDAA316A55}" type="datetimeFigureOut">
              <a:rPr lang="cs-CZ" smtClean="0"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8AAD7-EED6-4EEB-8397-C7041CAB0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655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BC87-8E29-4BB0-868A-A8BDAA316A55}" type="datetimeFigureOut">
              <a:rPr lang="cs-CZ" smtClean="0"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8AAD7-EED6-4EEB-8397-C7041CAB0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727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BC87-8E29-4BB0-868A-A8BDAA316A55}" type="datetimeFigureOut">
              <a:rPr lang="cs-CZ" smtClean="0"/>
              <a:t>30.3.2014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8AAD7-EED6-4EEB-8397-C7041CAB0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144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BC87-8E29-4BB0-868A-A8BDAA316A55}" type="datetimeFigureOut">
              <a:rPr lang="cs-CZ" smtClean="0"/>
              <a:t>30.3.2014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8AAD7-EED6-4EEB-8397-C7041CAB0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562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BC87-8E29-4BB0-868A-A8BDAA316A55}" type="datetimeFigureOut">
              <a:rPr lang="cs-CZ" smtClean="0"/>
              <a:t>30.3.2014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8AAD7-EED6-4EEB-8397-C7041CAB0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240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BC87-8E29-4BB0-868A-A8BDAA316A55}" type="datetimeFigureOut">
              <a:rPr lang="cs-CZ" smtClean="0"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8AAD7-EED6-4EEB-8397-C7041CAB0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376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BC87-8E29-4BB0-868A-A8BDAA316A55}" type="datetimeFigureOut">
              <a:rPr lang="cs-CZ" smtClean="0"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8AAD7-EED6-4EEB-8397-C7041CAB0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278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BC87-8E29-4BB0-868A-A8BDAA316A55}" type="datetimeFigureOut">
              <a:rPr lang="cs-CZ" smtClean="0"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8AAD7-EED6-4EEB-8397-C7041CAB0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649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9BC87-8E29-4BB0-868A-A8BDAA316A55}" type="datetimeFigureOut">
              <a:rPr lang="cs-CZ" smtClean="0"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8AAD7-EED6-4EEB-8397-C7041CAB0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359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87-8E29-4BB0-868A-A8BDAA316A55}" type="datetimeFigureOut">
              <a:rPr lang="cs-CZ" smtClean="0"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08AAD7-EED6-4EEB-8397-C7041CAB0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427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25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12" Type="http://schemas.openxmlformats.org/officeDocument/2006/relationships/image" Target="../media/image2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wmf"/><Relationship Id="rId14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Studená kuchyně – pomazánka „ševcovský mls“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VY_32_INOVACE_2C_01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</a:t>
            </a:r>
            <a:r>
              <a:rPr lang="cs-CZ" sz="3100" dirty="0" smtClean="0"/>
              <a:t>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</a:p>
          <a:p>
            <a:pPr>
              <a:defRPr/>
            </a:pPr>
            <a:r>
              <a:rPr lang="cs-CZ"/>
              <a:t>Práce v domácnosti</a:t>
            </a:r>
          </a:p>
          <a:p>
            <a:r>
              <a:rPr lang="cs-CZ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64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V tomto učebním materiálu si žáci procvičí přípravu jednoduchého pokrmu - pomazánky. Na první straně najdou recept včetně toho, co budou k přípravě pokrmu potřebovat. Strana druhá a třetí je interaktivní. Žáci vybírají, co budou potřebovat a co nikoliv. Po kliknutí správné obrázky zůstávají na ploše a pulsují, nesprávné po kliknutí mizí. Interaktivní je i čtvrtá strana. Zde již vybírají slova. Pracují podobným způsobem jako na předchozím </a:t>
            </a:r>
            <a:r>
              <a:rPr lang="cs-CZ" dirty="0" err="1" smtClean="0"/>
              <a:t>slidu</a:t>
            </a:r>
            <a:r>
              <a:rPr lang="cs-CZ" dirty="0" smtClean="0"/>
              <a:t>. Na straně páté již sestavují nákupní seznam. Slova řadí do obdélníku klinutím. V šestém </a:t>
            </a:r>
            <a:r>
              <a:rPr lang="cs-CZ" dirty="0" err="1" smtClean="0"/>
              <a:t>slidu</a:t>
            </a:r>
            <a:r>
              <a:rPr lang="cs-CZ" dirty="0" smtClean="0"/>
              <a:t> spojují správné výrazy pomocí rukopisných poznámek. Zde si znovu opakují, co budou k výrobě pomazánky potřebovat. Na poslední interaktivní straně již vybírají věty. Po vyřazení nesprávných vět kliknutím zůstává na ploše pracovní postup, správné věty se zabarvují 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30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Zima</a:t>
            </a:r>
            <a:r>
              <a:rPr lang="cs-CZ" b="1" dirty="0" smtClean="0"/>
              <a:t> </a:t>
            </a:r>
            <a:r>
              <a:rPr lang="cs-CZ" dirty="0" smtClean="0"/>
              <a:t>2013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 smtClean="0"/>
              <a:t>PAS</a:t>
            </a:r>
            <a:r>
              <a:rPr lang="cs-CZ" dirty="0"/>
              <a:t>, MP, kombinované postižení (MP v kombinaci se zdravotním znevýhodněním, MP v kombinaci s PAS), vícečetné </a:t>
            </a:r>
            <a:r>
              <a:rPr lang="cs-CZ" dirty="0" smtClean="0"/>
              <a:t>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Práce v domácnosti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/>
              <a:t>Žák (PAS, MP, kombinované postižení -  MP v kombinaci se zdravotním znevýhodněním, MP v kombinaci s PAS, vícečetné postižení)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Praktická škola </a:t>
            </a:r>
            <a:r>
              <a:rPr lang="cs-CZ" dirty="0" smtClean="0"/>
              <a:t>jednoletá</a:t>
            </a:r>
          </a:p>
        </p:txBody>
      </p:sp>
    </p:spTree>
    <p:extLst>
      <p:ext uri="{BB962C8B-B14F-4D97-AF65-F5344CB8AC3E}">
        <p14:creationId xmlns:p14="http://schemas.microsoft.com/office/powerpoint/2010/main" val="1989315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44086" y="378242"/>
            <a:ext cx="47253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POMAZÁNKA ŠEVCOVSKÝ MLS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7722" y="1106248"/>
            <a:ext cx="8663718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Připravíme si ostrý nůž, vařečku, lžíci, struhadlo, dřevěné prkýnko </a:t>
            </a:r>
          </a:p>
          <a:p>
            <a:r>
              <a:rPr lang="cs-CZ" sz="2400" b="1" dirty="0" smtClean="0"/>
              <a:t>a malý hrnec na vaření.</a:t>
            </a:r>
          </a:p>
          <a:p>
            <a:endParaRPr lang="cs-CZ" sz="2400" b="1" dirty="0" smtClean="0"/>
          </a:p>
          <a:p>
            <a:r>
              <a:rPr lang="cs-CZ" sz="2400" b="1" u="sng" dirty="0" smtClean="0"/>
              <a:t>Na pomazánku budeme potřebovat: </a:t>
            </a:r>
            <a:r>
              <a:rPr lang="cs-CZ" sz="2400" b="1" dirty="0" smtClean="0"/>
              <a:t>2 lžíce oleje, 2 lžíce kečupu, </a:t>
            </a:r>
          </a:p>
          <a:p>
            <a:r>
              <a:rPr lang="cs-CZ" sz="2400" b="1" dirty="0" smtClean="0"/>
              <a:t>2 lžíce octa, 2 lžíce kremžské hořčice, 4 lžičky cukru, půl kg salámu,</a:t>
            </a:r>
          </a:p>
          <a:p>
            <a:r>
              <a:rPr lang="cs-CZ" sz="2400" b="1" dirty="0" smtClean="0"/>
              <a:t>1 majolku (majonézu), 3 kyselé okurky</a:t>
            </a:r>
            <a:r>
              <a:rPr lang="cs-CZ" sz="2400" b="1" smtClean="0"/>
              <a:t>, pečivo (</a:t>
            </a:r>
            <a:r>
              <a:rPr lang="cs-CZ" sz="2400" b="1" dirty="0" smtClean="0"/>
              <a:t>rohlíky nebo chléb).</a:t>
            </a:r>
          </a:p>
          <a:p>
            <a:endParaRPr lang="cs-CZ" sz="2400" b="1" dirty="0" smtClean="0"/>
          </a:p>
          <a:p>
            <a:r>
              <a:rPr lang="cs-CZ" sz="3200" b="1" u="sng" dirty="0" smtClean="0"/>
              <a:t>Postup:</a:t>
            </a:r>
          </a:p>
          <a:p>
            <a:r>
              <a:rPr lang="cs-CZ" sz="2400" b="1" dirty="0" smtClean="0"/>
              <a:t>Olej, kečup, ocet, hořčici a cukr smícháme, dáme do hrnce,</a:t>
            </a:r>
          </a:p>
          <a:p>
            <a:r>
              <a:rPr lang="cs-CZ" sz="2400" b="1" dirty="0" smtClean="0"/>
              <a:t>zamícháme a asi 3 minuty povaříme. Necháme vychladnout. </a:t>
            </a:r>
          </a:p>
          <a:p>
            <a:r>
              <a:rPr lang="cs-CZ" sz="2400" b="1" dirty="0" smtClean="0"/>
              <a:t>Pak přidáme půl kilogramu nastrouhaného salámu, majolku</a:t>
            </a:r>
          </a:p>
          <a:p>
            <a:r>
              <a:rPr lang="cs-CZ" sz="2400" b="1" dirty="0" smtClean="0"/>
              <a:t> a kyselé okurky, které nakrájíme na malé kousky.</a:t>
            </a:r>
          </a:p>
          <a:p>
            <a:r>
              <a:rPr lang="cs-CZ" sz="2400" b="1" dirty="0" smtClean="0"/>
              <a:t> Vše smícháme a necháme v lednici alespoň hodinu uležet.</a:t>
            </a:r>
          </a:p>
          <a:p>
            <a:r>
              <a:rPr lang="cs-CZ" sz="2400" b="1" dirty="0" smtClean="0"/>
              <a:t>Podáváme s čerstvým pečivem.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63865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7397" y="204609"/>
            <a:ext cx="34930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Co budeme potřebovat? Klikni!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W3EC231V\MC9002900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184576"/>
            <a:ext cx="1546795" cy="11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W3EC231V\MC9003711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264" y="1100518"/>
            <a:ext cx="1395587" cy="1101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GI12HMPS\MP9004229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39" y="3529625"/>
            <a:ext cx="1781907" cy="122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MFSGWU2F\MC900058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160245"/>
            <a:ext cx="1487174" cy="1399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pc\Desktop\žrádlo\DSC0731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8420814" y="-5129148"/>
            <a:ext cx="4882139" cy="3661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pc\Desktop\žrádlo\DSC0731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589240"/>
            <a:ext cx="1265461" cy="949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pc\Desktop\žrádlo\DSC07314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5670" y="5153216"/>
            <a:ext cx="937091" cy="1249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pc\Desktop\žrádlo\DSC07316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30636"/>
            <a:ext cx="1094375" cy="1459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pc\Desktop\žrádlo\DSC07318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732" y="5091886"/>
            <a:ext cx="1829485" cy="1372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pc\AppData\Local\Microsoft\Windows\Temporary Internet Files\Content.IE5\J12X6UJ6\MP90017794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560" y="908720"/>
            <a:ext cx="1551667" cy="103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G9HC2RKH\MP90044869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88851" y="3111122"/>
            <a:ext cx="1694632" cy="1270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SSWO048N\MC900441776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464" y="338587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644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10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 tmFilter="0, 0; .2, .5; .8, .5; 1, 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250" autoRev="1" fill="hold"/>
                                        <p:tgtEl>
                                          <p:spTgt spid="10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žrádlo\DSC0731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176972"/>
            <a:ext cx="144016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Desktop\žrádlo\DSC0732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837046"/>
            <a:ext cx="936104" cy="124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Desktop\žrádlo\DSC0732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276872"/>
            <a:ext cx="108012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Desktop\žrádlo\DSC0732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68660"/>
            <a:ext cx="97210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Desktop\žrádlo\DSC07328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183" y="2096809"/>
            <a:ext cx="913954" cy="121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pc\AppData\Local\Microsoft\Windows\Temporary Internet Files\Content.IE5\MFSGWU2F\MC900413024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661248"/>
            <a:ext cx="1800200" cy="87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pc\AppData\Local\Microsoft\Windows\Temporary Internet Files\Content.IE5\J12X6UJ6\MC90034097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91" y="5301208"/>
            <a:ext cx="1232865" cy="147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MFSGWU2F\MP90038787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420829"/>
            <a:ext cx="1153455" cy="1616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MFSGWU2F\MP90038787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3504" y="5229090"/>
            <a:ext cx="1828800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c\AppData\Local\Microsoft\Windows\Temporary Internet Files\Content.IE5\G9HC2RKH\MC900441781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1296739" cy="1296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c\AppData\Local\Microsoft\Windows\Temporary Internet Files\Content.IE5\J12X6UJ6\MP900387856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580" y="452004"/>
            <a:ext cx="1743571" cy="124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Desktop\žrádlo\DSC07352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96609"/>
            <a:ext cx="135015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0090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20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20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20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chemeClr val="accent5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50368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Vyber, co nakoupíme. Klikni na správné slovo.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2590" y="1446975"/>
            <a:ext cx="27440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kremžská hořčice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504" y="2470454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maso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1847" y="3497191"/>
            <a:ext cx="1196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rajčata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8389" y="4437112"/>
            <a:ext cx="1064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kečup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42911" y="5441743"/>
            <a:ext cx="22250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kyselé okurky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5932414"/>
            <a:ext cx="8314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ocet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56675" y="4509120"/>
            <a:ext cx="737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olej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2996952"/>
            <a:ext cx="829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cukr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75751" y="3900331"/>
            <a:ext cx="1372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majolka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35279" y="2568769"/>
            <a:ext cx="1063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salám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28531" y="1741458"/>
            <a:ext cx="8241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pivo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1479848"/>
            <a:ext cx="8930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salát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70996" y="5805264"/>
            <a:ext cx="16515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brambory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70193" y="4888324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chléb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66208" y="3235581"/>
            <a:ext cx="1207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mouka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66181" y="5942022"/>
            <a:ext cx="10775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cibule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809828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0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0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0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80175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Znovu sestav nákupní seznam. Správná slova umísti na seznam kliknutím.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86313" y="1844824"/>
            <a:ext cx="27440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kremžská hořčice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75339" y="2891264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maso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71151" y="3648863"/>
            <a:ext cx="1196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rajčata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35904" y="2368044"/>
            <a:ext cx="1064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kečup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71151" y="4418625"/>
            <a:ext cx="22250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kyselé okurky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66181" y="1268760"/>
            <a:ext cx="8314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ocet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58482" y="3758801"/>
            <a:ext cx="737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olej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12797" y="3125643"/>
            <a:ext cx="829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cukr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97395" y="3140968"/>
            <a:ext cx="1372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majolka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12797" y="2466754"/>
            <a:ext cx="1063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salám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1139456"/>
            <a:ext cx="8241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pivo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637333" y="1139456"/>
            <a:ext cx="8930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salát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44353" y="5418802"/>
            <a:ext cx="16515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brambory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49683" y="4184632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chléb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479949" y="2368044"/>
            <a:ext cx="1207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mouka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66181" y="5942022"/>
            <a:ext cx="10775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cibule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51520" y="1139456"/>
            <a:ext cx="3528392" cy="56739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943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2917E-6 C -0.01389 0.00324 -0.02465 0.0044 -0.03854 0.00532 C -0.10816 0.02522 -0.18212 0.01111 -0.25365 0.00532 C -0.31684 -0.01457 -0.44948 -3.2917E-6 -0.44948 0.00023 L -0.4467 -0.00647 " pathEditMode="relative" rAng="0" ptsTypes="fff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83" y="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394 C -0.0092 0.00232 -0.01753 0.00185 -0.02691 0.00162 C -0.12708 -0.00994 -0.2743 -0.00046 -0.3408 -0.00069 C -0.37083 -0.00185 -0.40139 -0.00162 -0.43142 -0.00231 C -0.44444 -0.00324 -0.45694 -0.00509 -0.46979 -0.00601 C -0.48576 -0.00925 -0.50382 -0.00994 -0.52083 -0.01018 C -0.53437 -0.00994 -0.54705 -0.00902 -0.56024 -0.00832 C -0.56128 -0.00763 -0.56232 -0.0074 -0.56354 -0.00671 C -0.56458 -0.00647 -0.56632 -0.00578 -0.56632 -0.00555 " pathEditMode="relative" rAng="0" ptsTypes="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316" y="-7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37196E-6 C -0.01753 -0.00185 -0.03437 -0.0074 -0.05173 -0.01064 C -0.07795 -0.02197 -0.10364 -0.03076 -0.1309 -0.03678 C -0.14583 -0.04418 -0.12205 -0.03261 -0.15712 -0.04325 C -0.16892 -0.04695 -0.1809 -0.05181 -0.19288 -0.05366 C -0.20729 -0.05945 -0.22031 -0.06615 -0.23524 -0.06939 C -0.246 -0.07656 -0.25607 -0.07841 -0.26771 -0.08258 C -0.27812 -0.0909 -0.28958 -0.09252 -0.30104 -0.09831 C -0.321 -0.10872 -0.34132 -0.12236 -0.36284 -0.12722 C -0.371 -0.12907 -0.37916 -0.1293 -0.38732 -0.13115 C -0.39566 -0.13555 -0.40521 -0.13578 -0.41354 -0.14018 C -0.42517 -0.14665 -0.43854 -0.15244 -0.45104 -0.15591 C -0.45416 -0.15683 -0.45712 -0.15753 -0.46007 -0.15868 C -0.46684 -0.1603 -0.48038 -0.164 -0.48038 -0.16377 C -0.48802 -0.16886 -0.49843 -0.16932 -0.50677 -0.17002 C -0.52639 -0.17557 -0.54531 -0.18066 -0.56562 -0.18205 C -0.57812 -0.18667 -0.59323 -0.18436 -0.60712 -0.18875 C -0.61319 -0.19084 -0.62621 -0.19107 -0.62621 -0.19084 " pathEditMode="relative" rAng="0" ptsTypes="fffffffffffffffff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19" y="-95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.00046 C -0.00816 -0.00231 -0.01215 0.00393 -0.0191 0.00532 C -0.05017 0.01087 -0.08316 0.01642 -0.11424 0.01943 C -0.13212 0.02637 -0.15399 0.0266 -0.17222 0.02915 C -0.2026 0.03308 -0.23212 0.03909 -0.2625 0.04187 C -0.27882 0.04326 -0.2941 0.04765 -0.3099 0.04973 C -0.3184 0.05089 -0.33524 0.05297 -0.33524 0.0532 C -0.35278 0.06153 -0.37257 0.06222 -0.39132 0.06408 C -0.44288 0.08119 -0.5408 0.07287 -0.58733 0.07333 C -0.60087 0.07703 -0.59115 0.07518 -0.61545 0.07518 " pathEditMode="relative" rAng="0" ptsTypes="fffffffff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81" y="38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5.69049E-7 C -0.01285 -0.00763 -0.02448 -0.02359 -0.03664 -0.02822 C -0.04809 -0.04256 -0.05782 -0.05829 -0.06962 -0.06616 C -0.0816 -0.09299 -0.09358 -0.08952 -0.10556 -0.10895 C -0.1165 -0.12422 -0.12622 -0.13578 -0.1375 -0.14226 C -0.23334 -0.13995 -0.32917 -0.13255 -0.42483 -0.12422 C -0.44844 -0.11705 -0.47136 -0.08952 -0.49497 -0.07772 C -0.50486 -0.06616 -0.51441 -0.03585 -0.52431 -0.01943 C -0.55851 0.0229 -0.59236 0.05459 -0.62639 0.05459 " pathEditMode="relative" rAng="0" ptsTypes="ffffffff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19" y="-43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114 0.00393 C 0.0158 0.01272 -0.00851 0.01874 -0.03351 0.02498 C -0.05018 0.02915 -0.06545 0.03701 -0.08264 0.04002 C -0.11771 0.05274 -0.154 0.05575 -0.18976 0.0613 C -0.20295 0.06685 -0.2165 0.06824 -0.22969 0.07102 C -0.254 0.08281 -0.28004 0.08443 -0.30504 0.09045 C -0.32882 0.10479 -0.35486 0.10016 -0.37952 0.10248 C -0.41233 0.10525 -0.44531 0.10918 -0.47761 0.11705 C -0.49219 0.12445 -0.48802 0.12329 -0.50156 0.12653 C -0.50955 0.12815 -0.52535 0.13116 -0.52535 0.13162 C -0.52847 0.13278 -0.5316 0.13509 -0.53455 0.13602 C -0.54254 0.13833 -0.55851 0.14087 -0.55851 0.14157 C -0.58334 0.15244 -0.60938 0.15568 -0.6342 0.16539 C -0.64618 0.17627 -0.66302 0.17951 -0.67622 0.18251 C -0.68646 0.17719 -0.69775 0.17696 -0.70816 0.17488 C -0.71736 0.17048 -0.72656 0.16609 -0.73594 0.16262 C -0.74115 0.1566 -0.74827 0.15036 -0.75417 0.15036 " pathEditMode="relative" rAng="0" ptsTypes="ffffffffffffffffA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774" y="89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09 0.01782 C -0.13229 0.02776 -0.15121 0.02822 -0.1618 0.02938 C -0.17465 0.03216 -0.18663 0.03262 -0.19982 0.03331 C -0.24357 0.04303 -0.29652 0.03771 -0.3375 0.0384 C -0.35191 0.03979 -0.36545 0.0465 -0.37968 0.04974 C -0.38837 0.05621 -0.40694 0.05691 -0.41666 0.05876 C -0.43142 0.06709 -0.44861 0.06662 -0.46389 0.06778 C -0.47083 0.06963 -0.46736 0.06917 -0.47413 0.06917 " pathEditMode="relative" rAng="0" ptsTypes="fffffff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52" y="25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69 0.01827 C -0.06233 0.04511 -0.09479 0.04673 -0.11372 0.05783 C -0.12032 0.06176 -0.12466 0.06593 -0.13212 0.06731 C -0.15487 0.07634 -0.1823 0.08466 -0.20608 0.0879 C -0.31823 0.12445 -0.43629 0.11844 -0.55157 0.11936 C -0.55851 0.12491 -0.56945 0.12584 -0.57605 0.13162 C -0.58178 0.13717 -0.57865 0.13532 -0.58525 0.1374 C -0.58855 0.13995 -0.59063 0.14249 -0.59428 0.14388 C -0.60157 0.15313 -0.61129 0.15707 -0.62101 0.16169 C -0.63247 0.16701 -0.64254 0.17765 -0.65452 0.18089 C -0.65938 0.18436 -0.66459 0.18598 -0.66945 0.18922 C -0.67657 0.19385 -0.68316 0.20032 -0.6915 0.20148 C -0.69983 0.20264 -0.70834 0.20264 -0.71685 0.20449 C -0.72223 0.20564 -0.72744 0.20842 -0.73282 0.20842 " pathEditMode="relative" rAng="0" ptsTypes="fffffffffffffA">
                                      <p:cBhvr>
                                        <p:cTn id="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906" y="95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128 0.02567 C -0.06684 0.05667 -0.0967 0.07078 -0.11441 0.08651 C -0.15 0.1182 -0.18072 0.15891 -0.21423 0.19431 C -0.22309 0.20379 -0.22517 0.21328 -0.23472 0.22183 C -0.24132 0.23294 -0.24722 0.24797 -0.25538 0.25676 C -0.25798 0.25954 -0.26093 0.26162 -0.26354 0.2644 C -0.26788 0.27411 -0.27291 0.2836 -0.2776 0.29308 C -0.28211 0.3021 -0.28975 0.31136 -0.2934 0.32153 C -0.29566 0.32755 -0.29774 0.33449 -0.30086 0.33958 C -0.30572 0.34744 -0.31388 0.35577 -0.31961 0.36201 C -0.32673 0.37011 -0.3335 0.38006 -0.34097 0.38769 C -0.34635 0.39301 -0.35243 0.39648 -0.35781 0.40203 C -0.36493 0.40944 -0.37274 0.41545 -0.38003 0.42285 C -0.38333 0.42586 -0.38559 0.43118 -0.38941 0.4321 C -0.39375 0.43326 -0.39618 0.43396 -0.39982 0.43719 C -0.40382 0.44552 -0.41024 0.45246 -0.41562 0.45917 C -0.41666 0.4638 -0.41805 0.4668 -0.42031 0.47074 C -0.42465 0.49179 -0.43767 0.50682 -0.4434 0.52671 C -0.44722 0.53944 -0.44322 0.52972 -0.44913 0.54221 C -0.45104 0.54684 -0.44878 0.54615 -0.45104 0.54615 " pathEditMode="relative" rAng="0" ptsTypes="fffffffffffffffffffA">
                                      <p:cBhvr>
                                        <p:cTn id="8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97" y="260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332656"/>
            <a:ext cx="87129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Zopakujeme si, co všechno budeme potřebovat. Spojuj čarou správné výrazy.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Některá slova spojovat nemusíš. 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339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accent6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50741" y="336276"/>
            <a:ext cx="1401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dřevěné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20824" y="5040387"/>
            <a:ext cx="13959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prkýnko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48815" y="2298253"/>
            <a:ext cx="2053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nastrouhaný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76331" y="980728"/>
            <a:ext cx="1063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salám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98182" y="3697868"/>
            <a:ext cx="9404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ostrý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85471" y="2996952"/>
            <a:ext cx="712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nůž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56311" y="4382234"/>
            <a:ext cx="12002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kyselé 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40805" y="5688321"/>
            <a:ext cx="1209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okurky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68819" y="5710084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malý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01885" y="4396092"/>
            <a:ext cx="10294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hrnec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85623" y="1052863"/>
            <a:ext cx="1251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čerstvé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09994" y="6293239"/>
            <a:ext cx="1155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pečivo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44578" y="1700808"/>
            <a:ext cx="15837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kremžská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73522" y="2298253"/>
            <a:ext cx="12632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hořčice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85401" y="5057389"/>
            <a:ext cx="737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olej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73522" y="3684307"/>
            <a:ext cx="8314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ocet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25628" y="6321650"/>
            <a:ext cx="829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cukr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94457" y="1585124"/>
            <a:ext cx="1064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kečup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60552" y="336276"/>
            <a:ext cx="13299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vařečka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36510" y="2996952"/>
            <a:ext cx="8354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lžíce</a:t>
            </a:r>
            <a:endParaRPr lang="cs-CZ" sz="28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76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2656"/>
            <a:ext cx="86326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Znovu si zopakujme pracovní postup. Kliknutím odstraň věty, které tam nepatří.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65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F9DBF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9340" y="332656"/>
            <a:ext cx="52285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Připravíme si ostrý nůž, dřevěné prkýnko a lžíci.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58021" y="980728"/>
            <a:ext cx="57202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Dále si připravíme struhadlo a malý hrnec na vaření.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6750" y="1660738"/>
            <a:ext cx="50720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Brambory oloupeme a uvaříme ve slané vodě.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7599" y="2348880"/>
            <a:ext cx="52999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Kečup, cukr, ocet, olej a hořčici krátce povaříme.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7599" y="3501008"/>
            <a:ext cx="26358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Necháme vychladnout.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8302" y="4725144"/>
            <a:ext cx="51662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Přidáme nastrouhaný salám, majolku a okurky.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8302" y="4075435"/>
            <a:ext cx="37498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Mrkev nakrájíme na malé kousky.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8302" y="2884561"/>
            <a:ext cx="21558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Oloupeme vajíčka.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1114" y="5301208"/>
            <a:ext cx="33971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Maso  naklepeme na prkýnku.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4777" y="5877272"/>
            <a:ext cx="27889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Vše smícháme vařečkou.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013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 a citace: </a:t>
            </a:r>
            <a:r>
              <a:rPr lang="cs-CZ" dirty="0"/>
              <a:t>Microsoft Office - Klipart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188064" y="1052736"/>
            <a:ext cx="45291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Vlastní fotografie autorky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83305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</TotalTime>
  <Words>590</Words>
  <Application>Microsoft Office PowerPoint</Application>
  <PresentationFormat>Předvádění na obrazovce (4:3)</PresentationFormat>
  <Paragraphs>102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Studená kuchyně – pomazánka „ševcovský mls“ VY_32_INOVACE_2C_01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49</cp:revision>
  <dcterms:created xsi:type="dcterms:W3CDTF">2013-12-21T18:28:39Z</dcterms:created>
  <dcterms:modified xsi:type="dcterms:W3CDTF">2014-03-30T19:14:31Z</dcterms:modified>
</cp:coreProperties>
</file>