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67" r:id="rId3"/>
    <p:sldId id="256" r:id="rId4"/>
    <p:sldId id="257" r:id="rId5"/>
    <p:sldId id="258" r:id="rId6"/>
    <p:sldId id="259" r:id="rId7"/>
    <p:sldId id="260" r:id="rId8"/>
    <p:sldId id="264" r:id="rId9"/>
    <p:sldId id="263" r:id="rId10"/>
    <p:sldId id="265" r:id="rId11"/>
    <p:sldId id="261" r:id="rId12"/>
    <p:sldId id="262"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594" y="-3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txBox="1">
            <a:spLocks noGrp="1"/>
          </p:cNvSpPr>
          <p:nvPr>
            <p:ph type="ctrTitle"/>
          </p:nvPr>
        </p:nvSpPr>
        <p:spPr>
          <a:xfrm>
            <a:off x="685800" y="2130423"/>
            <a:ext cx="7772400" cy="1470026"/>
          </a:xfrm>
        </p:spPr>
        <p:txBody>
          <a:bodyPr/>
          <a:lstStyle>
            <a:lvl1pPr>
              <a:defRPr/>
            </a:lvl1pPr>
          </a:lstStyle>
          <a:p>
            <a:pPr lvl="0"/>
            <a:r>
              <a:rPr lang="cs-CZ"/>
              <a:t>Kliknutím lze upravit styl.</a:t>
            </a:r>
          </a:p>
        </p:txBody>
      </p:sp>
      <p:sp>
        <p:nvSpPr>
          <p:cNvPr id="3" name="Podnadpis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cs-CZ"/>
              <a:t>Kliknutím lze upravit styl předlohy.</a:t>
            </a:r>
          </a:p>
        </p:txBody>
      </p:sp>
      <p:sp>
        <p:nvSpPr>
          <p:cNvPr id="4" name="Zástupný symbol pro datum 3"/>
          <p:cNvSpPr txBox="1">
            <a:spLocks noGrp="1"/>
          </p:cNvSpPr>
          <p:nvPr>
            <p:ph type="dt" sz="half" idx="7"/>
          </p:nvPr>
        </p:nvSpPr>
        <p:spPr/>
        <p:txBody>
          <a:bodyPr/>
          <a:lstStyle>
            <a:lvl1pPr>
              <a:defRPr/>
            </a:lvl1pPr>
          </a:lstStyle>
          <a:p>
            <a:pPr lvl="0"/>
            <a:fld id="{73A4D15E-A467-4C62-854E-D5AB340B547E}" type="datetime1">
              <a:rPr lang="cs-CZ"/>
              <a:pPr lvl="0"/>
              <a:t>29.4.2014</a:t>
            </a:fld>
            <a:endParaRPr lang="cs-CZ"/>
          </a:p>
        </p:txBody>
      </p:sp>
      <p:sp>
        <p:nvSpPr>
          <p:cNvPr id="5" name="Zástupný symbol pro zápatí 4"/>
          <p:cNvSpPr txBox="1">
            <a:spLocks noGrp="1"/>
          </p:cNvSpPr>
          <p:nvPr>
            <p:ph type="ftr" sz="quarter" idx="9"/>
          </p:nvPr>
        </p:nvSpPr>
        <p:spPr/>
        <p:txBody>
          <a:bodyPr/>
          <a:lstStyle>
            <a:lvl1pPr>
              <a:defRPr/>
            </a:lvl1pPr>
          </a:lstStyle>
          <a:p>
            <a:pPr lvl="0"/>
            <a:endParaRPr lang="cs-CZ"/>
          </a:p>
        </p:txBody>
      </p:sp>
      <p:sp>
        <p:nvSpPr>
          <p:cNvPr id="6" name="Zástupný symbol pro číslo snímku 5"/>
          <p:cNvSpPr txBox="1">
            <a:spLocks noGrp="1"/>
          </p:cNvSpPr>
          <p:nvPr>
            <p:ph type="sldNum" sz="quarter" idx="8"/>
          </p:nvPr>
        </p:nvSpPr>
        <p:spPr/>
        <p:txBody>
          <a:bodyPr/>
          <a:lstStyle>
            <a:lvl1pPr>
              <a:defRPr/>
            </a:lvl1pPr>
          </a:lstStyle>
          <a:p>
            <a:pPr lvl="0"/>
            <a:fld id="{F260A3C7-9CC0-44C6-9BE3-A0007662B8B3}" type="slidenum">
              <a:rPr/>
              <a:pPr lvl="0"/>
              <a:t>‹#›</a:t>
            </a:fld>
            <a:endParaRPr lang="cs-CZ"/>
          </a:p>
        </p:txBody>
      </p:sp>
    </p:spTree>
    <p:extLst>
      <p:ext uri="{BB962C8B-B14F-4D97-AF65-F5344CB8AC3E}">
        <p14:creationId xmlns:p14="http://schemas.microsoft.com/office/powerpoint/2010/main" xmlns="" val="158220170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pPr lvl="0"/>
            <a:fld id="{F3C0AA47-38E9-46DB-A775-1386779BC95C}" type="datetime1">
              <a:rPr lang="cs-CZ"/>
              <a:pPr lvl="0"/>
              <a:t>29.4.2014</a:t>
            </a:fld>
            <a:endParaRPr lang="cs-CZ"/>
          </a:p>
        </p:txBody>
      </p:sp>
      <p:sp>
        <p:nvSpPr>
          <p:cNvPr id="5" name="Zástupný symbol pro zápatí 4"/>
          <p:cNvSpPr txBox="1">
            <a:spLocks noGrp="1"/>
          </p:cNvSpPr>
          <p:nvPr>
            <p:ph type="ftr" sz="quarter" idx="9"/>
          </p:nvPr>
        </p:nvSpPr>
        <p:spPr/>
        <p:txBody>
          <a:bodyPr/>
          <a:lstStyle>
            <a:lvl1pPr>
              <a:defRPr/>
            </a:lvl1pPr>
          </a:lstStyle>
          <a:p>
            <a:pPr lvl="0"/>
            <a:endParaRPr lang="cs-CZ"/>
          </a:p>
        </p:txBody>
      </p:sp>
      <p:sp>
        <p:nvSpPr>
          <p:cNvPr id="6" name="Zástupný symbol pro číslo snímku 5"/>
          <p:cNvSpPr txBox="1">
            <a:spLocks noGrp="1"/>
          </p:cNvSpPr>
          <p:nvPr>
            <p:ph type="sldNum" sz="quarter" idx="8"/>
          </p:nvPr>
        </p:nvSpPr>
        <p:spPr/>
        <p:txBody>
          <a:bodyPr/>
          <a:lstStyle>
            <a:lvl1pPr>
              <a:defRPr/>
            </a:lvl1pPr>
          </a:lstStyle>
          <a:p>
            <a:pPr lvl="0"/>
            <a:fld id="{8A5EE55F-4F39-4260-AA4C-FA4D1BE09BEB}" type="slidenum">
              <a:rPr/>
              <a:pPr lvl="0"/>
              <a:t>‹#›</a:t>
            </a:fld>
            <a:endParaRPr lang="cs-CZ"/>
          </a:p>
        </p:txBody>
      </p:sp>
    </p:spTree>
    <p:extLst>
      <p:ext uri="{BB962C8B-B14F-4D97-AF65-F5344CB8AC3E}">
        <p14:creationId xmlns:p14="http://schemas.microsoft.com/office/powerpoint/2010/main" xmlns="" val="25013871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txBox="1">
            <a:spLocks noGrp="1"/>
          </p:cNvSpPr>
          <p:nvPr>
            <p:ph type="title"/>
          </p:nvPr>
        </p:nvSpPr>
        <p:spPr>
          <a:xfrm>
            <a:off x="722311" y="4406895"/>
            <a:ext cx="7772400" cy="1362071"/>
          </a:xfrm>
        </p:spPr>
        <p:txBody>
          <a:bodyPr anchor="t" anchorCtr="0"/>
          <a:lstStyle>
            <a:lvl1pPr algn="l">
              <a:defRPr sz="4000" b="1" cap="all"/>
            </a:lvl1pPr>
          </a:lstStyle>
          <a:p>
            <a:pPr lvl="0"/>
            <a:r>
              <a:rPr lang="cs-CZ"/>
              <a:t>Kliknutím lze upravit styl.</a:t>
            </a:r>
          </a:p>
        </p:txBody>
      </p:sp>
      <p:sp>
        <p:nvSpPr>
          <p:cNvPr id="3" name="Zástupný symbol pro text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cs-CZ"/>
              <a:t>Kliknutím lze upravit styly předlohy textu.</a:t>
            </a:r>
          </a:p>
        </p:txBody>
      </p:sp>
      <p:sp>
        <p:nvSpPr>
          <p:cNvPr id="4" name="Zástupný symbol pro datum 3"/>
          <p:cNvSpPr txBox="1">
            <a:spLocks noGrp="1"/>
          </p:cNvSpPr>
          <p:nvPr>
            <p:ph type="dt" sz="half" idx="7"/>
          </p:nvPr>
        </p:nvSpPr>
        <p:spPr/>
        <p:txBody>
          <a:bodyPr/>
          <a:lstStyle>
            <a:lvl1pPr>
              <a:defRPr/>
            </a:lvl1pPr>
          </a:lstStyle>
          <a:p>
            <a:pPr lvl="0"/>
            <a:fld id="{5E2439FB-6607-4D4C-9D9E-735F4F4814C4}" type="datetime1">
              <a:rPr lang="cs-CZ"/>
              <a:pPr lvl="0"/>
              <a:t>29.4.2014</a:t>
            </a:fld>
            <a:endParaRPr lang="cs-CZ"/>
          </a:p>
        </p:txBody>
      </p:sp>
      <p:sp>
        <p:nvSpPr>
          <p:cNvPr id="5" name="Zástupný symbol pro zápatí 4"/>
          <p:cNvSpPr txBox="1">
            <a:spLocks noGrp="1"/>
          </p:cNvSpPr>
          <p:nvPr>
            <p:ph type="ftr" sz="quarter" idx="9"/>
          </p:nvPr>
        </p:nvSpPr>
        <p:spPr/>
        <p:txBody>
          <a:bodyPr/>
          <a:lstStyle>
            <a:lvl1pPr>
              <a:defRPr/>
            </a:lvl1pPr>
          </a:lstStyle>
          <a:p>
            <a:pPr lvl="0"/>
            <a:endParaRPr lang="cs-CZ"/>
          </a:p>
        </p:txBody>
      </p:sp>
      <p:sp>
        <p:nvSpPr>
          <p:cNvPr id="6" name="Zástupný symbol pro číslo snímku 5"/>
          <p:cNvSpPr txBox="1">
            <a:spLocks noGrp="1"/>
          </p:cNvSpPr>
          <p:nvPr>
            <p:ph type="sldNum" sz="quarter" idx="8"/>
          </p:nvPr>
        </p:nvSpPr>
        <p:spPr/>
        <p:txBody>
          <a:bodyPr/>
          <a:lstStyle>
            <a:lvl1pPr>
              <a:defRPr/>
            </a:lvl1pPr>
          </a:lstStyle>
          <a:p>
            <a:pPr lvl="0"/>
            <a:fld id="{47537DBC-B0D0-4056-A6E9-2D9F49E8C480}" type="slidenum">
              <a:rPr/>
              <a:pPr lvl="0"/>
              <a:t>‹#›</a:t>
            </a:fld>
            <a:endParaRPr lang="cs-CZ"/>
          </a:p>
        </p:txBody>
      </p:sp>
    </p:spTree>
    <p:extLst>
      <p:ext uri="{BB962C8B-B14F-4D97-AF65-F5344CB8AC3E}">
        <p14:creationId xmlns:p14="http://schemas.microsoft.com/office/powerpoint/2010/main" xmlns="" val="391320581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txBox="1">
            <a:spLocks noGrp="1"/>
          </p:cNvSpPr>
          <p:nvPr>
            <p:ph type="dt" sz="half" idx="7"/>
          </p:nvPr>
        </p:nvSpPr>
        <p:spPr/>
        <p:txBody>
          <a:bodyPr/>
          <a:lstStyle>
            <a:lvl1pPr>
              <a:defRPr/>
            </a:lvl1pPr>
          </a:lstStyle>
          <a:p>
            <a:pPr lvl="0"/>
            <a:fld id="{8809B154-B043-474E-836B-D4EAEBC12390}" type="datetime1">
              <a:rPr lang="cs-CZ"/>
              <a:pPr lvl="0"/>
              <a:t>29.4.2014</a:t>
            </a:fld>
            <a:endParaRPr lang="cs-CZ"/>
          </a:p>
        </p:txBody>
      </p:sp>
      <p:sp>
        <p:nvSpPr>
          <p:cNvPr id="6" name="Zástupný symbol pro zápatí 5"/>
          <p:cNvSpPr txBox="1">
            <a:spLocks noGrp="1"/>
          </p:cNvSpPr>
          <p:nvPr>
            <p:ph type="ftr" sz="quarter" idx="9"/>
          </p:nvPr>
        </p:nvSpPr>
        <p:spPr/>
        <p:txBody>
          <a:bodyPr/>
          <a:lstStyle>
            <a:lvl1pPr>
              <a:defRPr/>
            </a:lvl1pPr>
          </a:lstStyle>
          <a:p>
            <a:pPr lvl="0"/>
            <a:endParaRPr lang="cs-CZ"/>
          </a:p>
        </p:txBody>
      </p:sp>
      <p:sp>
        <p:nvSpPr>
          <p:cNvPr id="7" name="Zástupný symbol pro číslo snímku 6"/>
          <p:cNvSpPr txBox="1">
            <a:spLocks noGrp="1"/>
          </p:cNvSpPr>
          <p:nvPr>
            <p:ph type="sldNum" sz="quarter" idx="8"/>
          </p:nvPr>
        </p:nvSpPr>
        <p:spPr/>
        <p:txBody>
          <a:bodyPr/>
          <a:lstStyle>
            <a:lvl1pPr>
              <a:defRPr/>
            </a:lvl1pPr>
          </a:lstStyle>
          <a:p>
            <a:pPr lvl="0"/>
            <a:fld id="{CDBD6560-3829-488A-8772-14E0091F3BD4}" type="slidenum">
              <a:rPr/>
              <a:pPr lvl="0"/>
              <a:t>‹#›</a:t>
            </a:fld>
            <a:endParaRPr lang="cs-CZ"/>
          </a:p>
        </p:txBody>
      </p:sp>
    </p:spTree>
    <p:extLst>
      <p:ext uri="{BB962C8B-B14F-4D97-AF65-F5344CB8AC3E}">
        <p14:creationId xmlns:p14="http://schemas.microsoft.com/office/powerpoint/2010/main" xmlns="" val="424608798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text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cs-CZ"/>
              <a:t>Kliknutím lze upravit styly předlohy textu.</a:t>
            </a:r>
          </a:p>
        </p:txBody>
      </p:sp>
      <p:sp>
        <p:nvSpPr>
          <p:cNvPr id="4" name="Zástupný symbol pro obsah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cs-CZ"/>
              <a:t>Kliknutím lze upravit styly předlohy textu.</a:t>
            </a:r>
          </a:p>
        </p:txBody>
      </p:sp>
      <p:sp>
        <p:nvSpPr>
          <p:cNvPr id="6" name="Zástupný symbol pro obsah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txBox="1">
            <a:spLocks noGrp="1"/>
          </p:cNvSpPr>
          <p:nvPr>
            <p:ph type="dt" sz="half" idx="7"/>
          </p:nvPr>
        </p:nvSpPr>
        <p:spPr/>
        <p:txBody>
          <a:bodyPr/>
          <a:lstStyle>
            <a:lvl1pPr>
              <a:defRPr/>
            </a:lvl1pPr>
          </a:lstStyle>
          <a:p>
            <a:pPr lvl="0"/>
            <a:fld id="{2586D97E-23C9-4955-B065-9B106E2CCCBF}" type="datetime1">
              <a:rPr lang="cs-CZ"/>
              <a:pPr lvl="0"/>
              <a:t>29.4.2014</a:t>
            </a:fld>
            <a:endParaRPr lang="cs-CZ"/>
          </a:p>
        </p:txBody>
      </p:sp>
      <p:sp>
        <p:nvSpPr>
          <p:cNvPr id="8" name="Zástupný symbol pro zápatí 7"/>
          <p:cNvSpPr txBox="1">
            <a:spLocks noGrp="1"/>
          </p:cNvSpPr>
          <p:nvPr>
            <p:ph type="ftr" sz="quarter" idx="9"/>
          </p:nvPr>
        </p:nvSpPr>
        <p:spPr/>
        <p:txBody>
          <a:bodyPr/>
          <a:lstStyle>
            <a:lvl1pPr>
              <a:defRPr/>
            </a:lvl1pPr>
          </a:lstStyle>
          <a:p>
            <a:pPr lvl="0"/>
            <a:endParaRPr lang="cs-CZ"/>
          </a:p>
        </p:txBody>
      </p:sp>
      <p:sp>
        <p:nvSpPr>
          <p:cNvPr id="9" name="Zástupný symbol pro číslo snímku 8"/>
          <p:cNvSpPr txBox="1">
            <a:spLocks noGrp="1"/>
          </p:cNvSpPr>
          <p:nvPr>
            <p:ph type="sldNum" sz="quarter" idx="8"/>
          </p:nvPr>
        </p:nvSpPr>
        <p:spPr/>
        <p:txBody>
          <a:bodyPr/>
          <a:lstStyle>
            <a:lvl1pPr>
              <a:defRPr/>
            </a:lvl1pPr>
          </a:lstStyle>
          <a:p>
            <a:pPr lvl="0"/>
            <a:fld id="{13F5340F-3D20-4301-9EC3-358907242100}" type="slidenum">
              <a:rPr/>
              <a:pPr lvl="0"/>
              <a:t>‹#›</a:t>
            </a:fld>
            <a:endParaRPr lang="cs-CZ"/>
          </a:p>
        </p:txBody>
      </p:sp>
    </p:spTree>
    <p:extLst>
      <p:ext uri="{BB962C8B-B14F-4D97-AF65-F5344CB8AC3E}">
        <p14:creationId xmlns:p14="http://schemas.microsoft.com/office/powerpoint/2010/main" xmlns="" val="25245027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datum 2"/>
          <p:cNvSpPr txBox="1">
            <a:spLocks noGrp="1"/>
          </p:cNvSpPr>
          <p:nvPr>
            <p:ph type="dt" sz="half" idx="7"/>
          </p:nvPr>
        </p:nvSpPr>
        <p:spPr/>
        <p:txBody>
          <a:bodyPr/>
          <a:lstStyle>
            <a:lvl1pPr>
              <a:defRPr/>
            </a:lvl1pPr>
          </a:lstStyle>
          <a:p>
            <a:pPr lvl="0"/>
            <a:fld id="{0D425C9B-C347-4C1F-994F-AE8D8444F80A}" type="datetime1">
              <a:rPr lang="cs-CZ"/>
              <a:pPr lvl="0"/>
              <a:t>29.4.2014</a:t>
            </a:fld>
            <a:endParaRPr lang="cs-CZ"/>
          </a:p>
        </p:txBody>
      </p:sp>
      <p:sp>
        <p:nvSpPr>
          <p:cNvPr id="4" name="Zástupný symbol pro zápatí 3"/>
          <p:cNvSpPr txBox="1">
            <a:spLocks noGrp="1"/>
          </p:cNvSpPr>
          <p:nvPr>
            <p:ph type="ftr" sz="quarter" idx="9"/>
          </p:nvPr>
        </p:nvSpPr>
        <p:spPr/>
        <p:txBody>
          <a:bodyPr/>
          <a:lstStyle>
            <a:lvl1pPr>
              <a:defRPr/>
            </a:lvl1pPr>
          </a:lstStyle>
          <a:p>
            <a:pPr lvl="0"/>
            <a:endParaRPr lang="cs-CZ"/>
          </a:p>
        </p:txBody>
      </p:sp>
      <p:sp>
        <p:nvSpPr>
          <p:cNvPr id="5" name="Zástupný symbol pro číslo snímku 4"/>
          <p:cNvSpPr txBox="1">
            <a:spLocks noGrp="1"/>
          </p:cNvSpPr>
          <p:nvPr>
            <p:ph type="sldNum" sz="quarter" idx="8"/>
          </p:nvPr>
        </p:nvSpPr>
        <p:spPr/>
        <p:txBody>
          <a:bodyPr/>
          <a:lstStyle>
            <a:lvl1pPr>
              <a:defRPr/>
            </a:lvl1pPr>
          </a:lstStyle>
          <a:p>
            <a:pPr lvl="0"/>
            <a:fld id="{E95EFD97-3356-45D9-9B37-D86203A696C0}" type="slidenum">
              <a:rPr/>
              <a:pPr lvl="0"/>
              <a:t>‹#›</a:t>
            </a:fld>
            <a:endParaRPr lang="cs-CZ"/>
          </a:p>
        </p:txBody>
      </p:sp>
    </p:spTree>
    <p:extLst>
      <p:ext uri="{BB962C8B-B14F-4D97-AF65-F5344CB8AC3E}">
        <p14:creationId xmlns:p14="http://schemas.microsoft.com/office/powerpoint/2010/main" xmlns="" val="355971402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txBox="1">
            <a:spLocks noGrp="1"/>
          </p:cNvSpPr>
          <p:nvPr>
            <p:ph type="dt" sz="half" idx="7"/>
          </p:nvPr>
        </p:nvSpPr>
        <p:spPr/>
        <p:txBody>
          <a:bodyPr/>
          <a:lstStyle>
            <a:lvl1pPr>
              <a:defRPr/>
            </a:lvl1pPr>
          </a:lstStyle>
          <a:p>
            <a:pPr lvl="0"/>
            <a:fld id="{4357FCEA-CD6C-4F98-98F7-BA58EADB7E96}" type="datetime1">
              <a:rPr lang="cs-CZ"/>
              <a:pPr lvl="0"/>
              <a:t>29.4.2014</a:t>
            </a:fld>
            <a:endParaRPr lang="cs-CZ"/>
          </a:p>
        </p:txBody>
      </p:sp>
      <p:sp>
        <p:nvSpPr>
          <p:cNvPr id="3" name="Zástupný symbol pro zápatí 2"/>
          <p:cNvSpPr txBox="1">
            <a:spLocks noGrp="1"/>
          </p:cNvSpPr>
          <p:nvPr>
            <p:ph type="ftr" sz="quarter" idx="9"/>
          </p:nvPr>
        </p:nvSpPr>
        <p:spPr/>
        <p:txBody>
          <a:bodyPr/>
          <a:lstStyle>
            <a:lvl1pPr>
              <a:defRPr/>
            </a:lvl1pPr>
          </a:lstStyle>
          <a:p>
            <a:pPr lvl="0"/>
            <a:endParaRPr lang="cs-CZ"/>
          </a:p>
        </p:txBody>
      </p:sp>
      <p:sp>
        <p:nvSpPr>
          <p:cNvPr id="4" name="Zástupný symbol pro číslo snímku 3"/>
          <p:cNvSpPr txBox="1">
            <a:spLocks noGrp="1"/>
          </p:cNvSpPr>
          <p:nvPr>
            <p:ph type="sldNum" sz="quarter" idx="8"/>
          </p:nvPr>
        </p:nvSpPr>
        <p:spPr/>
        <p:txBody>
          <a:bodyPr/>
          <a:lstStyle>
            <a:lvl1pPr>
              <a:defRPr/>
            </a:lvl1pPr>
          </a:lstStyle>
          <a:p>
            <a:pPr lvl="0"/>
            <a:fld id="{F8277C1C-FADB-4FD0-9AF4-4D21198E23CE}" type="slidenum">
              <a:rPr/>
              <a:pPr lvl="0"/>
              <a:t>‹#›</a:t>
            </a:fld>
            <a:endParaRPr lang="cs-CZ"/>
          </a:p>
        </p:txBody>
      </p:sp>
    </p:spTree>
    <p:extLst>
      <p:ext uri="{BB962C8B-B14F-4D97-AF65-F5344CB8AC3E}">
        <p14:creationId xmlns:p14="http://schemas.microsoft.com/office/powerpoint/2010/main" xmlns="" val="188103386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457200" y="273048"/>
            <a:ext cx="3008311" cy="1162046"/>
          </a:xfrm>
        </p:spPr>
        <p:txBody>
          <a:bodyPr anchor="b" anchorCtr="0"/>
          <a:lstStyle>
            <a:lvl1pPr algn="l">
              <a:defRPr sz="2000" b="1"/>
            </a:lvl1pPr>
          </a:lstStyle>
          <a:p>
            <a:pPr lvl="0"/>
            <a:r>
              <a:rPr lang="cs-CZ"/>
              <a:t>Kliknutím lze upravit styl.</a:t>
            </a:r>
          </a:p>
        </p:txBody>
      </p:sp>
      <p:sp>
        <p:nvSpPr>
          <p:cNvPr id="3" name="Zástupný symbol pro obsah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pPr lvl="0"/>
            <a:fld id="{581CE824-DCFD-45E8-91AE-56448C3325B3}" type="datetime1">
              <a:rPr lang="cs-CZ"/>
              <a:pPr lvl="0"/>
              <a:t>29.4.2014</a:t>
            </a:fld>
            <a:endParaRPr lang="cs-CZ"/>
          </a:p>
        </p:txBody>
      </p:sp>
      <p:sp>
        <p:nvSpPr>
          <p:cNvPr id="6" name="Zástupný symbol pro zápatí 5"/>
          <p:cNvSpPr txBox="1">
            <a:spLocks noGrp="1"/>
          </p:cNvSpPr>
          <p:nvPr>
            <p:ph type="ftr" sz="quarter" idx="9"/>
          </p:nvPr>
        </p:nvSpPr>
        <p:spPr/>
        <p:txBody>
          <a:bodyPr/>
          <a:lstStyle>
            <a:lvl1pPr>
              <a:defRPr/>
            </a:lvl1pPr>
          </a:lstStyle>
          <a:p>
            <a:pPr lvl="0"/>
            <a:endParaRPr lang="cs-CZ"/>
          </a:p>
        </p:txBody>
      </p:sp>
      <p:sp>
        <p:nvSpPr>
          <p:cNvPr id="7" name="Zástupný symbol pro číslo snímku 6"/>
          <p:cNvSpPr txBox="1">
            <a:spLocks noGrp="1"/>
          </p:cNvSpPr>
          <p:nvPr>
            <p:ph type="sldNum" sz="quarter" idx="8"/>
          </p:nvPr>
        </p:nvSpPr>
        <p:spPr/>
        <p:txBody>
          <a:bodyPr/>
          <a:lstStyle>
            <a:lvl1pPr>
              <a:defRPr/>
            </a:lvl1pPr>
          </a:lstStyle>
          <a:p>
            <a:pPr lvl="0"/>
            <a:fld id="{2DD0ACBB-B8AF-4BDD-A417-ED2E39D105F4}" type="slidenum">
              <a:rPr/>
              <a:pPr lvl="0"/>
              <a:t>‹#›</a:t>
            </a:fld>
            <a:endParaRPr lang="cs-CZ"/>
          </a:p>
        </p:txBody>
      </p:sp>
    </p:spTree>
    <p:extLst>
      <p:ext uri="{BB962C8B-B14F-4D97-AF65-F5344CB8AC3E}">
        <p14:creationId xmlns:p14="http://schemas.microsoft.com/office/powerpoint/2010/main" xmlns="" val="122864283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1792288" y="4800600"/>
            <a:ext cx="5486400" cy="566735"/>
          </a:xfrm>
        </p:spPr>
        <p:txBody>
          <a:bodyPr anchor="b" anchorCtr="0"/>
          <a:lstStyle>
            <a:lvl1pPr algn="l">
              <a:defRPr sz="2000" b="1"/>
            </a:lvl1pPr>
          </a:lstStyle>
          <a:p>
            <a:pPr lvl="0"/>
            <a:r>
              <a:rPr lang="cs-CZ"/>
              <a:t>Kliknutím lze upravit styl.</a:t>
            </a:r>
          </a:p>
        </p:txBody>
      </p:sp>
      <p:sp>
        <p:nvSpPr>
          <p:cNvPr id="3" name="Zástupný symbol pro obrázek 2"/>
          <p:cNvSpPr txBox="1">
            <a:spLocks noGrp="1"/>
          </p:cNvSpPr>
          <p:nvPr>
            <p:ph type="pic" idx="1"/>
          </p:nvPr>
        </p:nvSpPr>
        <p:spPr>
          <a:xfrm>
            <a:off x="1792288" y="612776"/>
            <a:ext cx="5486400" cy="4114800"/>
          </a:xfrm>
        </p:spPr>
        <p:txBody>
          <a:bodyPr/>
          <a:lstStyle>
            <a:lvl1pPr marL="0" indent="0">
              <a:buNone/>
              <a:defRPr/>
            </a:lvl1pPr>
          </a:lstStyle>
          <a:p>
            <a:pPr lvl="0"/>
            <a:endParaRPr lang="cs-CZ"/>
          </a:p>
        </p:txBody>
      </p:sp>
      <p:sp>
        <p:nvSpPr>
          <p:cNvPr id="4" name="Zástupný symbol pro text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pPr lvl="0"/>
            <a:fld id="{4263680C-83DD-493D-807C-02F04512E3B2}" type="datetime1">
              <a:rPr lang="cs-CZ"/>
              <a:pPr lvl="0"/>
              <a:t>29.4.2014</a:t>
            </a:fld>
            <a:endParaRPr lang="cs-CZ"/>
          </a:p>
        </p:txBody>
      </p:sp>
      <p:sp>
        <p:nvSpPr>
          <p:cNvPr id="6" name="Zástupný symbol pro zápatí 5"/>
          <p:cNvSpPr txBox="1">
            <a:spLocks noGrp="1"/>
          </p:cNvSpPr>
          <p:nvPr>
            <p:ph type="ftr" sz="quarter" idx="9"/>
          </p:nvPr>
        </p:nvSpPr>
        <p:spPr/>
        <p:txBody>
          <a:bodyPr/>
          <a:lstStyle>
            <a:lvl1pPr>
              <a:defRPr/>
            </a:lvl1pPr>
          </a:lstStyle>
          <a:p>
            <a:pPr lvl="0"/>
            <a:endParaRPr lang="cs-CZ"/>
          </a:p>
        </p:txBody>
      </p:sp>
      <p:sp>
        <p:nvSpPr>
          <p:cNvPr id="7" name="Zástupný symbol pro číslo snímku 6"/>
          <p:cNvSpPr txBox="1">
            <a:spLocks noGrp="1"/>
          </p:cNvSpPr>
          <p:nvPr>
            <p:ph type="sldNum" sz="quarter" idx="8"/>
          </p:nvPr>
        </p:nvSpPr>
        <p:spPr/>
        <p:txBody>
          <a:bodyPr/>
          <a:lstStyle>
            <a:lvl1pPr>
              <a:defRPr/>
            </a:lvl1pPr>
          </a:lstStyle>
          <a:p>
            <a:pPr lvl="0"/>
            <a:fld id="{BA65FE82-FB76-4FBE-8006-10E42E931B82}" type="slidenum">
              <a:rPr/>
              <a:pPr lvl="0"/>
              <a:t>‹#›</a:t>
            </a:fld>
            <a:endParaRPr lang="cs-CZ"/>
          </a:p>
        </p:txBody>
      </p:sp>
    </p:spTree>
    <p:extLst>
      <p:ext uri="{BB962C8B-B14F-4D97-AF65-F5344CB8AC3E}">
        <p14:creationId xmlns:p14="http://schemas.microsoft.com/office/powerpoint/2010/main" xmlns="" val="53749368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pPr lvl="0"/>
            <a:fld id="{7D0AD2FD-DDE7-451B-B2FF-121207EB11AD}" type="datetime1">
              <a:rPr lang="cs-CZ"/>
              <a:pPr lvl="0"/>
              <a:t>29.4.2014</a:t>
            </a:fld>
            <a:endParaRPr lang="cs-CZ"/>
          </a:p>
        </p:txBody>
      </p:sp>
      <p:sp>
        <p:nvSpPr>
          <p:cNvPr id="5" name="Zástupný symbol pro zápatí 4"/>
          <p:cNvSpPr txBox="1">
            <a:spLocks noGrp="1"/>
          </p:cNvSpPr>
          <p:nvPr>
            <p:ph type="ftr" sz="quarter" idx="9"/>
          </p:nvPr>
        </p:nvSpPr>
        <p:spPr/>
        <p:txBody>
          <a:bodyPr/>
          <a:lstStyle>
            <a:lvl1pPr>
              <a:defRPr/>
            </a:lvl1pPr>
          </a:lstStyle>
          <a:p>
            <a:pPr lvl="0"/>
            <a:endParaRPr lang="cs-CZ"/>
          </a:p>
        </p:txBody>
      </p:sp>
      <p:sp>
        <p:nvSpPr>
          <p:cNvPr id="6" name="Zástupný symbol pro číslo snímku 5"/>
          <p:cNvSpPr txBox="1">
            <a:spLocks noGrp="1"/>
          </p:cNvSpPr>
          <p:nvPr>
            <p:ph type="sldNum" sz="quarter" idx="8"/>
          </p:nvPr>
        </p:nvSpPr>
        <p:spPr/>
        <p:txBody>
          <a:bodyPr/>
          <a:lstStyle>
            <a:lvl1pPr>
              <a:defRPr/>
            </a:lvl1pPr>
          </a:lstStyle>
          <a:p>
            <a:pPr lvl="0"/>
            <a:fld id="{1B345E14-AA08-416E-85C2-3C8D0B9786B0}" type="slidenum">
              <a:rPr/>
              <a:pPr lvl="0"/>
              <a:t>‹#›</a:t>
            </a:fld>
            <a:endParaRPr lang="cs-CZ"/>
          </a:p>
        </p:txBody>
      </p:sp>
    </p:spTree>
    <p:extLst>
      <p:ext uri="{BB962C8B-B14F-4D97-AF65-F5344CB8AC3E}">
        <p14:creationId xmlns:p14="http://schemas.microsoft.com/office/powerpoint/2010/main" xmlns="" val="112994182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txBox="1">
            <a:spLocks noGrp="1"/>
          </p:cNvSpPr>
          <p:nvPr>
            <p:ph type="title" orient="vert"/>
          </p:nvPr>
        </p:nvSpPr>
        <p:spPr>
          <a:xfrm>
            <a:off x="6629400" y="274640"/>
            <a:ext cx="2057400" cy="5851529"/>
          </a:xfrm>
        </p:spPr>
        <p:txBody>
          <a:bodyPr vert="eaVert"/>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pPr lvl="0"/>
            <a:fld id="{F4BD9144-1548-4E07-9E4A-04E6D014CF7C}" type="datetime1">
              <a:rPr lang="cs-CZ"/>
              <a:pPr lvl="0"/>
              <a:t>29.4.2014</a:t>
            </a:fld>
            <a:endParaRPr lang="cs-CZ"/>
          </a:p>
        </p:txBody>
      </p:sp>
      <p:sp>
        <p:nvSpPr>
          <p:cNvPr id="5" name="Zástupný symbol pro zápatí 4"/>
          <p:cNvSpPr txBox="1">
            <a:spLocks noGrp="1"/>
          </p:cNvSpPr>
          <p:nvPr>
            <p:ph type="ftr" sz="quarter" idx="9"/>
          </p:nvPr>
        </p:nvSpPr>
        <p:spPr/>
        <p:txBody>
          <a:bodyPr/>
          <a:lstStyle>
            <a:lvl1pPr>
              <a:defRPr/>
            </a:lvl1pPr>
          </a:lstStyle>
          <a:p>
            <a:pPr lvl="0"/>
            <a:endParaRPr lang="cs-CZ"/>
          </a:p>
        </p:txBody>
      </p:sp>
      <p:sp>
        <p:nvSpPr>
          <p:cNvPr id="6" name="Zástupný symbol pro číslo snímku 5"/>
          <p:cNvSpPr txBox="1">
            <a:spLocks noGrp="1"/>
          </p:cNvSpPr>
          <p:nvPr>
            <p:ph type="sldNum" sz="quarter" idx="8"/>
          </p:nvPr>
        </p:nvSpPr>
        <p:spPr/>
        <p:txBody>
          <a:bodyPr/>
          <a:lstStyle>
            <a:lvl1pPr>
              <a:defRPr/>
            </a:lvl1pPr>
          </a:lstStyle>
          <a:p>
            <a:pPr lvl="0"/>
            <a:fld id="{92B97B11-1014-4CB7-BC20-7DED6FA61482}" type="slidenum">
              <a:rPr/>
              <a:pPr lvl="0"/>
              <a:t>‹#›</a:t>
            </a:fld>
            <a:endParaRPr lang="cs-CZ"/>
          </a:p>
        </p:txBody>
      </p:sp>
    </p:spTree>
    <p:extLst>
      <p:ext uri="{BB962C8B-B14F-4D97-AF65-F5344CB8AC3E}">
        <p14:creationId xmlns:p14="http://schemas.microsoft.com/office/powerpoint/2010/main" xmlns="" val="218116406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Zástupný symbol pro nadpis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lstStyle/>
          <a:p>
            <a:pPr lvl="0"/>
            <a:r>
              <a:rPr lang="cs-CZ"/>
              <a:t>Kliknutím lze upravit styl.</a:t>
            </a:r>
          </a:p>
        </p:txBody>
      </p:sp>
      <p:sp>
        <p:nvSpPr>
          <p:cNvPr id="3" name="Zástupný symbol pro text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ea typeface=""/>
                <a:cs typeface=""/>
              </a:defRPr>
            </a:lvl1pPr>
          </a:lstStyle>
          <a:p>
            <a:pPr lvl="0"/>
            <a:fld id="{96A3C8EE-6948-4B93-8A3F-958DFEDA7700}" type="datetime1">
              <a:rPr lang="cs-CZ"/>
              <a:pPr lvl="0"/>
              <a:t>29.4.2014</a:t>
            </a:fld>
            <a:endParaRPr lang="cs-CZ"/>
          </a:p>
        </p:txBody>
      </p:sp>
      <p:sp>
        <p:nvSpPr>
          <p:cNvPr id="5" name="Zástupný symbol pro zápatí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ea typeface=""/>
                <a:cs typeface=""/>
              </a:defRPr>
            </a:lvl1pPr>
          </a:lstStyle>
          <a:p>
            <a:pPr lvl="0"/>
            <a:endParaRPr lang="cs-CZ"/>
          </a:p>
        </p:txBody>
      </p:sp>
      <p:sp>
        <p:nvSpPr>
          <p:cNvPr id="6" name="Zástupný symbol pro číslo snímku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ea typeface=""/>
                <a:cs typeface=""/>
              </a:defRPr>
            </a:lvl1pPr>
          </a:lstStyle>
          <a:p>
            <a:pPr lvl="0"/>
            <a:fld id="{930ADC59-7E70-4A86-BCD0-17893A42F139}" type="slidenum">
              <a:rPr/>
              <a:pPr lvl="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000"/>
    </mc:Choice>
    <mc:Fallback>
      <p:transition spd="slow"/>
    </mc:Fallback>
  </mc:AlternateContent>
  <p:txStyles>
    <p:titleStyle>
      <a:lvl1pPr marL="0" marR="0" lvl="0" indent="0" algn="ctr" defTabSz="914400" rtl="0" fontAlgn="auto" hangingPunct="1">
        <a:lnSpc>
          <a:spcPct val="100000"/>
        </a:lnSpc>
        <a:spcBef>
          <a:spcPts val="0"/>
        </a:spcBef>
        <a:spcAft>
          <a:spcPts val="0"/>
        </a:spcAft>
        <a:buNone/>
        <a:tabLst/>
        <a:defRPr lang="cs-CZ"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cs-CZ"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cs-CZ"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cs-CZ"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cs-CZ"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cs-CZ" sz="2000" b="0" i="0" u="none" strike="noStrike" kern="1200" cap="none" spc="0" baseline="0">
          <a:solidFill>
            <a:srgbClr val="000000"/>
          </a:solidFill>
          <a:uFillTx/>
          <a:latin typeface="Calibri"/>
          <a:ea typeface=""/>
          <a:cs typeface=""/>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jpeg"/><Relationship Id="rId7" Type="http://schemas.openxmlformats.org/officeDocument/2006/relationships/image" Target="../media/image7.wm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wmf"/></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Nadpis 1"/>
          <p:cNvSpPr txBox="1">
            <a:spLocks noGrp="1"/>
          </p:cNvSpPr>
          <p:nvPr>
            <p:ph type="ctrTitle"/>
          </p:nvPr>
        </p:nvSpPr>
        <p:spPr/>
        <p:txBody>
          <a:bodyPr/>
          <a:lstStyle/>
          <a:p>
            <a:pPr lvl="0"/>
            <a:r>
              <a:rPr lang="cs-CZ" sz="4000" dirty="0"/>
              <a:t>Studená kuchyně – vajíčková pomazánka</a:t>
            </a:r>
            <a:br>
              <a:rPr lang="cs-CZ" sz="4000" dirty="0"/>
            </a:br>
            <a:r>
              <a:rPr lang="cs-CZ" sz="4000" dirty="0"/>
              <a:t>VY_32_INOVACE_2C_02</a:t>
            </a:r>
            <a:r>
              <a:rPr lang="cs-CZ" sz="3600" dirty="0"/>
              <a:t/>
            </a:r>
            <a:br>
              <a:rPr lang="cs-CZ" sz="3600" dirty="0"/>
            </a:br>
            <a:r>
              <a:rPr lang="cs-CZ" sz="2800" dirty="0"/>
              <a:t>Číslo projektu: CZ.1.07/1.5.00/34.1056</a:t>
            </a:r>
            <a:endParaRPr lang="cs-CZ" sz="3200" dirty="0"/>
          </a:p>
        </p:txBody>
      </p:sp>
      <p:sp>
        <p:nvSpPr>
          <p:cNvPr id="3" name="Podnadpis 2"/>
          <p:cNvSpPr txBox="1">
            <a:spLocks noGrp="1"/>
          </p:cNvSpPr>
          <p:nvPr>
            <p:ph type="subTitle" idx="1"/>
          </p:nvPr>
        </p:nvSpPr>
        <p:spPr/>
        <p:txBody>
          <a:bodyPr/>
          <a:lstStyle/>
          <a:p>
            <a:pPr lvl="0"/>
            <a:r>
              <a:rPr lang="cs-CZ" dirty="0"/>
              <a:t>Sada </a:t>
            </a:r>
            <a:r>
              <a:rPr lang="cs-CZ" dirty="0" smtClean="0"/>
              <a:t>3</a:t>
            </a:r>
            <a:endParaRPr lang="cs-CZ" dirty="0"/>
          </a:p>
          <a:p>
            <a:pPr>
              <a:defRPr/>
            </a:pPr>
            <a:r>
              <a:rPr lang="cs-CZ"/>
              <a:t>Práce v domácnosti</a:t>
            </a:r>
          </a:p>
          <a:p>
            <a:pPr lvl="0"/>
            <a:r>
              <a:rPr lang="cs-CZ" smtClean="0"/>
              <a:t>MŠ</a:t>
            </a:r>
            <a:r>
              <a:rPr lang="cs-CZ" dirty="0"/>
              <a:t>, ZŠ a </a:t>
            </a:r>
            <a:r>
              <a:rPr lang="cs-CZ" dirty="0" err="1"/>
              <a:t>PrŠ</a:t>
            </a:r>
            <a:r>
              <a:rPr lang="cs-CZ" dirty="0"/>
              <a:t> Trhové Sviny</a:t>
            </a:r>
          </a:p>
          <a:p>
            <a:pPr lvl="0"/>
            <a:endParaRPr lang="cs-CZ" dirty="0"/>
          </a:p>
          <a:p>
            <a:pPr lvl="0"/>
            <a:endParaRPr lang="cs-CZ" dirty="0"/>
          </a:p>
        </p:txBody>
      </p:sp>
      <p:pic>
        <p:nvPicPr>
          <p:cNvPr id="4" name="Picture 2"/>
          <p:cNvPicPr>
            <a:picLocks noChangeAspect="1"/>
          </p:cNvPicPr>
          <p:nvPr/>
        </p:nvPicPr>
        <p:blipFill>
          <a:blip r:embed="rId2" cstate="print"/>
          <a:srcRect/>
          <a:stretch>
            <a:fillRect/>
          </a:stretch>
        </p:blipFill>
        <p:spPr>
          <a:xfrm>
            <a:off x="971595" y="332658"/>
            <a:ext cx="6984644" cy="1527770"/>
          </a:xfrm>
          <a:prstGeom prst="rect">
            <a:avLst/>
          </a:prstGeom>
          <a:noFill/>
          <a:ln>
            <a:noFill/>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Zástupný symbol pro obsah 2"/>
          <p:cNvSpPr txBox="1">
            <a:spLocks noGrp="1"/>
          </p:cNvSpPr>
          <p:nvPr>
            <p:ph idx="1"/>
          </p:nvPr>
        </p:nvSpPr>
        <p:spPr>
          <a:xfrm>
            <a:off x="395536" y="476672"/>
            <a:ext cx="8229600" cy="6009528"/>
          </a:xfrm>
        </p:spPr>
        <p:txBody>
          <a:bodyPr/>
          <a:lstStyle/>
          <a:p>
            <a:pPr marL="0" lvl="0" indent="0">
              <a:lnSpc>
                <a:spcPct val="80000"/>
              </a:lnSpc>
              <a:spcBef>
                <a:spcPts val="400"/>
              </a:spcBef>
              <a:buNone/>
            </a:pPr>
            <a:r>
              <a:rPr lang="cs-CZ" sz="1800" b="1" dirty="0"/>
              <a:t>Anotace: </a:t>
            </a:r>
            <a:r>
              <a:rPr lang="cs-CZ" sz="1800" dirty="0"/>
              <a:t>V tomto učebním materiálu se žáci připravují na výrobu jednoduchého pokrmu </a:t>
            </a:r>
            <a:r>
              <a:rPr lang="cs-CZ" sz="1800" dirty="0" smtClean="0"/>
              <a:t>- vajíčkové </a:t>
            </a:r>
            <a:r>
              <a:rPr lang="cs-CZ" sz="1800" dirty="0"/>
              <a:t>pomazánky. Na první straně najdou recept včetně toho, co budou k přípravě pokrmu potřebovat. Strana druhá a třetí je interaktivní. Žáci vybírají, co budou potřebovat a co nikoliv. Po kliknutí správné obrázky zůstávají na ploše a pulsují, nesprávné po kliknutí mizí. Interaktivní je i čtvrtá strana. Zde již vybírají slova. Pracují podobným způsobem jako na předchozím </a:t>
            </a:r>
            <a:r>
              <a:rPr lang="cs-CZ" sz="1800" dirty="0" err="1"/>
              <a:t>slidu</a:t>
            </a:r>
            <a:r>
              <a:rPr lang="cs-CZ" sz="1800" dirty="0"/>
              <a:t>. Na straně páté již sestavují nákupní seznam. Slova řadí do obdélníku klinutím. V šestém </a:t>
            </a:r>
            <a:r>
              <a:rPr lang="cs-CZ" sz="1800" dirty="0" err="1"/>
              <a:t>slidu</a:t>
            </a:r>
            <a:r>
              <a:rPr lang="cs-CZ" sz="1800" dirty="0"/>
              <a:t> škrtají věty, které do výroby pomazánky nepatří. Zde pracují pomocí rukopisných poznámek. Zároveň si znovu opakují, jak bude pracovní postup probíhat. Na poslední interaktivní straně vybírají věty. Po vyřazení nesprávných vět kliknutím zůstává na ploše znovu pracovní postup, správné věty se zabarvují a zůstávají na ploše.</a:t>
            </a:r>
          </a:p>
          <a:p>
            <a:pPr marL="0" lvl="0" indent="0">
              <a:lnSpc>
                <a:spcPct val="80000"/>
              </a:lnSpc>
              <a:spcBef>
                <a:spcPts val="400"/>
              </a:spcBef>
              <a:buNone/>
            </a:pPr>
            <a:r>
              <a:rPr lang="cs-CZ" sz="1800" b="1" dirty="0"/>
              <a:t>Délka trvání práce s tímto materiálem: </a:t>
            </a:r>
            <a:r>
              <a:rPr lang="cs-CZ" sz="1800" dirty="0"/>
              <a:t>Zhruba 30 minut.</a:t>
            </a:r>
          </a:p>
          <a:p>
            <a:pPr marL="0" lvl="0" indent="0">
              <a:lnSpc>
                <a:spcPct val="80000"/>
              </a:lnSpc>
              <a:spcBef>
                <a:spcPts val="400"/>
              </a:spcBef>
              <a:buNone/>
            </a:pPr>
            <a:r>
              <a:rPr lang="cs-CZ" sz="1800" b="1" dirty="0"/>
              <a:t>Autor:</a:t>
            </a:r>
            <a:r>
              <a:rPr lang="cs-CZ" sz="1800" dirty="0"/>
              <a:t> Daniela </a:t>
            </a:r>
            <a:r>
              <a:rPr lang="cs-CZ" sz="1800" dirty="0" err="1"/>
              <a:t>Tájková</a:t>
            </a:r>
            <a:endParaRPr lang="cs-CZ" sz="1800" dirty="0"/>
          </a:p>
          <a:p>
            <a:pPr marL="0" lvl="0" indent="0">
              <a:lnSpc>
                <a:spcPct val="80000"/>
              </a:lnSpc>
              <a:spcBef>
                <a:spcPts val="400"/>
              </a:spcBef>
              <a:buNone/>
            </a:pPr>
            <a:r>
              <a:rPr lang="cs-CZ" sz="1800" b="1" dirty="0"/>
              <a:t>Datum vytvoření:</a:t>
            </a:r>
            <a:r>
              <a:rPr lang="cs-CZ" sz="1800" dirty="0"/>
              <a:t> </a:t>
            </a:r>
            <a:r>
              <a:rPr lang="cs-CZ" sz="1800" dirty="0" smtClean="0"/>
              <a:t>Zima 2013</a:t>
            </a:r>
            <a:endParaRPr lang="cs-CZ" sz="1800" dirty="0"/>
          </a:p>
          <a:p>
            <a:pPr marL="0" lvl="0" indent="0">
              <a:lnSpc>
                <a:spcPct val="80000"/>
              </a:lnSpc>
              <a:spcBef>
                <a:spcPts val="400"/>
              </a:spcBef>
              <a:buNone/>
            </a:pPr>
            <a:r>
              <a:rPr lang="cs-CZ" sz="1800" b="1" dirty="0"/>
              <a:t>Speciální vzdělávací potřeby: </a:t>
            </a:r>
            <a:r>
              <a:rPr lang="cs-CZ" sz="1800" dirty="0"/>
              <a:t>PAS, MP, kombinované postižení (MP v kombinaci se zdravotním znevýhodněním, MP v kombinaci s PAS), vícečetné postižení</a:t>
            </a:r>
          </a:p>
          <a:p>
            <a:pPr marL="0" lvl="0" indent="0">
              <a:lnSpc>
                <a:spcPct val="80000"/>
              </a:lnSpc>
              <a:spcBef>
                <a:spcPts val="400"/>
              </a:spcBef>
              <a:buNone/>
            </a:pPr>
            <a:r>
              <a:rPr lang="cs-CZ" sz="1800" b="1" dirty="0"/>
              <a:t>Vzdělávací obor: </a:t>
            </a:r>
            <a:r>
              <a:rPr lang="cs-CZ" sz="1800" dirty="0"/>
              <a:t>Práce v domácnosti</a:t>
            </a:r>
          </a:p>
          <a:p>
            <a:pPr marL="0" lvl="0" indent="0">
              <a:lnSpc>
                <a:spcPct val="80000"/>
              </a:lnSpc>
              <a:spcBef>
                <a:spcPts val="400"/>
              </a:spcBef>
              <a:buNone/>
            </a:pPr>
            <a:r>
              <a:rPr lang="cs-CZ" sz="1800" b="1" dirty="0"/>
              <a:t>Druh učebního materiálu</a:t>
            </a:r>
            <a:r>
              <a:rPr lang="cs-CZ" sz="1800" dirty="0"/>
              <a:t>: Interaktivní DUM</a:t>
            </a:r>
          </a:p>
          <a:p>
            <a:pPr marL="0" lvl="0" indent="0">
              <a:lnSpc>
                <a:spcPct val="80000"/>
              </a:lnSpc>
              <a:spcBef>
                <a:spcPts val="400"/>
              </a:spcBef>
              <a:buNone/>
            </a:pPr>
            <a:r>
              <a:rPr lang="cs-CZ" sz="1800" b="1" dirty="0"/>
              <a:t>Inovace:</a:t>
            </a:r>
            <a:r>
              <a:rPr lang="cs-CZ" sz="1800" dirty="0">
                <a:cs typeface="Times New Roman" pitchFamily="18"/>
              </a:rPr>
              <a:t> Rukopisné poznámky v rámci nového softwaru Microsoft</a:t>
            </a:r>
            <a:endParaRPr lang="cs-CZ" sz="1800" b="1" dirty="0"/>
          </a:p>
          <a:p>
            <a:pPr marL="0" lvl="0" indent="0">
              <a:lnSpc>
                <a:spcPct val="80000"/>
              </a:lnSpc>
              <a:spcBef>
                <a:spcPts val="400"/>
              </a:spcBef>
              <a:buNone/>
            </a:pPr>
            <a:r>
              <a:rPr lang="cs-CZ" sz="1800" b="1" dirty="0"/>
              <a:t>Cílová skupina: </a:t>
            </a:r>
            <a:r>
              <a:rPr lang="cs-CZ" sz="1800" dirty="0"/>
              <a:t>Žák (PAS, MP, kombinované postižení -  MP v kombinaci se zdravotním znevýhodněním, MP v kombinaci s PAS, vícečetné postižení)</a:t>
            </a:r>
          </a:p>
          <a:p>
            <a:pPr marL="0" lvl="0" indent="0">
              <a:lnSpc>
                <a:spcPct val="80000"/>
              </a:lnSpc>
              <a:spcBef>
                <a:spcPts val="400"/>
              </a:spcBef>
              <a:buNone/>
            </a:pPr>
            <a:r>
              <a:rPr lang="cs-CZ" sz="1800" b="1" dirty="0"/>
              <a:t>Stupeň a typ vzdělávání: </a:t>
            </a:r>
            <a:r>
              <a:rPr lang="cs-CZ" sz="1800" dirty="0"/>
              <a:t>Praktická škola jednoletá</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ovéPole 3"/>
          <p:cNvSpPr txBox="1"/>
          <p:nvPr/>
        </p:nvSpPr>
        <p:spPr>
          <a:xfrm>
            <a:off x="1547667" y="188640"/>
            <a:ext cx="4279949" cy="64633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3600" b="1" i="0" u="none" strike="noStrike" kern="1200" cap="none" spc="0" baseline="0">
                <a:solidFill>
                  <a:srgbClr val="FF0000"/>
                </a:solidFill>
                <a:uFillTx/>
                <a:latin typeface="Calibri"/>
                <a:ea typeface=""/>
                <a:cs typeface=""/>
              </a:rPr>
              <a:t>Vajíčková pomazánka</a:t>
            </a:r>
          </a:p>
        </p:txBody>
      </p:sp>
      <p:sp>
        <p:nvSpPr>
          <p:cNvPr id="3" name="TextovéPole 4"/>
          <p:cNvSpPr txBox="1"/>
          <p:nvPr/>
        </p:nvSpPr>
        <p:spPr>
          <a:xfrm>
            <a:off x="251524" y="1124739"/>
            <a:ext cx="8678012" cy="8525408"/>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Připravíme si: Kastrůlek na vaření vajec, misku,</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mřížku na krájení vajec, měchačku.</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sng" strike="noStrike" kern="1200" cap="none" spc="0" baseline="0" dirty="0">
                <a:solidFill>
                  <a:srgbClr val="000000"/>
                </a:solidFill>
                <a:uFillTx/>
                <a:latin typeface="Calibri"/>
                <a:ea typeface=""/>
                <a:cs typeface=""/>
              </a:rPr>
              <a:t>Na pomazánku budeme potřebovat: </a:t>
            </a:r>
            <a:r>
              <a:rPr lang="cs-CZ" sz="2800" b="1" i="0" u="none" strike="noStrike" kern="1200" cap="none" spc="0" baseline="0" dirty="0">
                <a:solidFill>
                  <a:srgbClr val="000000"/>
                </a:solidFill>
                <a:uFillTx/>
                <a:latin typeface="Calibri"/>
                <a:ea typeface=""/>
                <a:cs typeface=""/>
              </a:rPr>
              <a:t>6 vajec, majonézu,</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pepř, sůl, plnotučnou hořčici.</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4000" b="1" i="0" u="none" strike="noStrike" kern="1200" cap="none" spc="0" baseline="0" dirty="0">
                <a:solidFill>
                  <a:srgbClr val="000000"/>
                </a:solidFill>
                <a:uFillTx/>
                <a:latin typeface="Calibri"/>
                <a:ea typeface=""/>
                <a:cs typeface=""/>
              </a:rPr>
              <a:t>Postup: </a:t>
            </a:r>
            <a:r>
              <a:rPr lang="cs-CZ" sz="2800" b="1" i="0" u="none" strike="noStrike" kern="1200" cap="none" spc="0" baseline="0" dirty="0">
                <a:solidFill>
                  <a:srgbClr val="000000"/>
                </a:solidFill>
                <a:uFillTx/>
                <a:latin typeface="Calibri"/>
                <a:ea typeface=""/>
                <a:cs typeface=""/>
              </a:rPr>
              <a:t>Vejce vložíme do studené vody a uvaříme na </a:t>
            </a:r>
            <a:r>
              <a:rPr lang="cs-CZ" sz="2800" b="1" i="0" u="none" strike="noStrike" kern="1200" cap="none" spc="0" baseline="0" dirty="0" err="1" smtClean="0">
                <a:solidFill>
                  <a:srgbClr val="000000"/>
                </a:solidFill>
                <a:uFillTx/>
                <a:latin typeface="Calibri"/>
                <a:ea typeface=""/>
                <a:cs typeface=""/>
              </a:rPr>
              <a:t>tvrdo</a:t>
            </a:r>
            <a:r>
              <a:rPr lang="cs-CZ" sz="2800" b="1" i="0" u="none" strike="noStrike" kern="1200" cap="none" spc="0" baseline="0" dirty="0" smtClean="0">
                <a:solidFill>
                  <a:srgbClr val="000000"/>
                </a:solidFill>
                <a:uFillTx/>
                <a:latin typeface="Calibri"/>
                <a:ea typeface=""/>
                <a:cs typeface=""/>
              </a:rPr>
              <a:t>. </a:t>
            </a:r>
            <a:r>
              <a:rPr lang="cs-CZ" sz="2800" b="1" i="0" u="none" strike="noStrike" kern="1200" cap="none" spc="0" baseline="0" dirty="0">
                <a:solidFill>
                  <a:srgbClr val="000000"/>
                </a:solidFill>
                <a:uFillTx/>
                <a:latin typeface="Calibri"/>
                <a:ea typeface=""/>
                <a:cs typeface=""/>
              </a:rPr>
              <a:t>Vaříme asi deset minut. Necháme zchladnout a oloupeme.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Oloupaná vejce opláchneme studenou vodu.</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Nakrájíme je pomocí mřížky. Potom </a:t>
            </a:r>
            <a:r>
              <a:rPr lang="cs-CZ" sz="2800" b="1" i="0" u="none" strike="noStrike" kern="1200" cap="none" spc="0" baseline="0" dirty="0" smtClean="0">
                <a:solidFill>
                  <a:srgbClr val="000000"/>
                </a:solidFill>
                <a:uFillTx/>
                <a:latin typeface="Calibri"/>
                <a:ea typeface=""/>
                <a:cs typeface=""/>
              </a:rPr>
              <a:t>přidáme </a:t>
            </a:r>
            <a:r>
              <a:rPr lang="cs-CZ" sz="2800" b="1" i="0" u="none" strike="noStrike" kern="1200" cap="none" spc="0" baseline="0" dirty="0">
                <a:solidFill>
                  <a:srgbClr val="000000"/>
                </a:solidFill>
                <a:uFillTx/>
                <a:latin typeface="Calibri"/>
                <a:ea typeface=""/>
                <a:cs typeface=""/>
              </a:rPr>
              <a:t>sůl podle chuti, mletý černý pepř, majonézu a plnotučnou hořčici.</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Vše smícháme a necháme odležet alespoň hodinu  v lednici. Podáváme s čerstvým pečivem.</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2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2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1" i="0" u="none" strike="noStrike" kern="1200" cap="none" spc="0" baseline="0" dirty="0">
              <a:solidFill>
                <a:srgbClr val="000000"/>
              </a:solidFill>
              <a:uFillTx/>
              <a:latin typeface="Calibri"/>
              <a:ea typeface=""/>
              <a:cs typeface=""/>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2">
    <p:bg>
      <p:bgPr>
        <a:blipFill>
          <a:blip r:embed="rId2" cstate="print"/>
          <a:tile sx="100000" sy="100000" algn="tl"/>
        </a:blipFill>
        <a:effectLst/>
      </p:bgPr>
    </p:bg>
    <p:spTree>
      <p:nvGrpSpPr>
        <p:cNvPr id="1" name=""/>
        <p:cNvGrpSpPr/>
        <p:nvPr/>
      </p:nvGrpSpPr>
      <p:grpSpPr>
        <a:xfrm>
          <a:off x="0" y="0"/>
          <a:ext cx="0" cy="0"/>
          <a:chOff x="0" y="0"/>
          <a:chExt cx="0" cy="0"/>
        </a:xfrm>
      </p:grpSpPr>
      <p:sp>
        <p:nvSpPr>
          <p:cNvPr id="2" name="TextovéPole 3"/>
          <p:cNvSpPr txBox="1"/>
          <p:nvPr/>
        </p:nvSpPr>
        <p:spPr>
          <a:xfrm>
            <a:off x="251524" y="204606"/>
            <a:ext cx="3478642"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FF0000"/>
                </a:solidFill>
                <a:uFillTx/>
                <a:latin typeface="Calibri"/>
                <a:ea typeface=""/>
                <a:cs typeface=""/>
              </a:rPr>
              <a:t>Co budeme potřebovat? Klikni.</a:t>
            </a:r>
          </a:p>
        </p:txBody>
      </p:sp>
      <p:pic>
        <p:nvPicPr>
          <p:cNvPr id="3" name="Picture 3" descr="C:\Users\pc\Desktop\žrádlo\DSC07332.JPG"/>
          <p:cNvPicPr>
            <a:picLocks noChangeAspect="1"/>
          </p:cNvPicPr>
          <p:nvPr/>
        </p:nvPicPr>
        <p:blipFill>
          <a:blip r:embed="rId3" cstate="print"/>
          <a:srcRect/>
          <a:stretch>
            <a:fillRect/>
          </a:stretch>
        </p:blipFill>
        <p:spPr>
          <a:xfrm>
            <a:off x="696050" y="4797152"/>
            <a:ext cx="1067635" cy="1423510"/>
          </a:xfrm>
          <a:prstGeom prst="rect">
            <a:avLst/>
          </a:prstGeom>
          <a:noFill/>
          <a:ln>
            <a:noFill/>
          </a:ln>
        </p:spPr>
      </p:pic>
      <p:pic>
        <p:nvPicPr>
          <p:cNvPr id="4" name="Picture 4" descr="C:\Users\pc\Desktop\žrádlo\DSC07328.JPG"/>
          <p:cNvPicPr>
            <a:picLocks noChangeAspect="1"/>
          </p:cNvPicPr>
          <p:nvPr/>
        </p:nvPicPr>
        <p:blipFill>
          <a:blip r:embed="rId4" cstate="print"/>
          <a:srcRect/>
          <a:stretch>
            <a:fillRect/>
          </a:stretch>
        </p:blipFill>
        <p:spPr>
          <a:xfrm>
            <a:off x="3116933" y="4977527"/>
            <a:ext cx="1125946" cy="1501261"/>
          </a:xfrm>
          <a:prstGeom prst="rect">
            <a:avLst/>
          </a:prstGeom>
          <a:noFill/>
          <a:ln>
            <a:noFill/>
          </a:ln>
        </p:spPr>
      </p:pic>
      <p:pic>
        <p:nvPicPr>
          <p:cNvPr id="5" name="Picture 5" descr="C:\Users\pc\Desktop\žrádlo\DSC07331.JPG"/>
          <p:cNvPicPr>
            <a:picLocks noChangeAspect="1"/>
          </p:cNvPicPr>
          <p:nvPr/>
        </p:nvPicPr>
        <p:blipFill>
          <a:blip r:embed="rId5" cstate="print"/>
          <a:srcRect/>
          <a:stretch>
            <a:fillRect/>
          </a:stretch>
        </p:blipFill>
        <p:spPr>
          <a:xfrm>
            <a:off x="1763685" y="3295515"/>
            <a:ext cx="1368152" cy="1026112"/>
          </a:xfrm>
          <a:prstGeom prst="rect">
            <a:avLst/>
          </a:prstGeom>
          <a:noFill/>
          <a:ln>
            <a:noFill/>
          </a:ln>
        </p:spPr>
      </p:pic>
      <p:pic>
        <p:nvPicPr>
          <p:cNvPr id="6" name="Picture 7" descr="C:\Users\pc\Desktop\žrádlo\DSC07314.JPG"/>
          <p:cNvPicPr>
            <a:picLocks noChangeAspect="1"/>
          </p:cNvPicPr>
          <p:nvPr/>
        </p:nvPicPr>
        <p:blipFill>
          <a:blip r:embed="rId6" cstate="print"/>
          <a:srcRect/>
          <a:stretch>
            <a:fillRect/>
          </a:stretch>
        </p:blipFill>
        <p:spPr>
          <a:xfrm>
            <a:off x="3779910" y="995077"/>
            <a:ext cx="1080116" cy="1440161"/>
          </a:xfrm>
          <a:prstGeom prst="rect">
            <a:avLst/>
          </a:prstGeom>
          <a:noFill/>
          <a:ln>
            <a:noFill/>
          </a:ln>
        </p:spPr>
      </p:pic>
      <p:pic>
        <p:nvPicPr>
          <p:cNvPr id="7" name="Picture 4" descr="C:\Users\pc\AppData\Local\Microsoft\Windows\Temporary Internet Files\Content.IE5\W3EC231V\MC900371186[1].wmf"/>
          <p:cNvPicPr>
            <a:picLocks noChangeAspect="1"/>
          </p:cNvPicPr>
          <p:nvPr/>
        </p:nvPicPr>
        <p:blipFill>
          <a:blip r:embed="rId7" cstate="print"/>
          <a:srcRect/>
          <a:stretch>
            <a:fillRect/>
          </a:stretch>
        </p:blipFill>
        <p:spPr>
          <a:xfrm>
            <a:off x="523853" y="1164983"/>
            <a:ext cx="1641585" cy="1296143"/>
          </a:xfrm>
          <a:prstGeom prst="rect">
            <a:avLst/>
          </a:prstGeom>
          <a:noFill/>
          <a:ln>
            <a:noFill/>
          </a:ln>
        </p:spPr>
      </p:pic>
      <p:pic>
        <p:nvPicPr>
          <p:cNvPr id="8" name="Picture 8" descr="C:\Users\pc\AppData\Local\Microsoft\Windows\Temporary Internet Files\Content.IE5\0W3ZSVZK\MC900356961[1].wmf"/>
          <p:cNvPicPr>
            <a:picLocks noChangeAspect="1"/>
          </p:cNvPicPr>
          <p:nvPr/>
        </p:nvPicPr>
        <p:blipFill>
          <a:blip r:embed="rId8" cstate="print"/>
          <a:srcRect/>
          <a:stretch>
            <a:fillRect/>
          </a:stretch>
        </p:blipFill>
        <p:spPr>
          <a:xfrm>
            <a:off x="6732242" y="5445224"/>
            <a:ext cx="1270613" cy="1129796"/>
          </a:xfrm>
          <a:prstGeom prst="rect">
            <a:avLst/>
          </a:prstGeom>
          <a:noFill/>
          <a:ln>
            <a:noFill/>
          </a:ln>
        </p:spPr>
      </p:pic>
      <p:pic>
        <p:nvPicPr>
          <p:cNvPr id="9" name="Picture 9" descr="C:\Users\pc\AppData\Local\Microsoft\Windows\Temporary Internet Files\Content.IE5\J12X6UJ6\MC900413024[1].wmf"/>
          <p:cNvPicPr>
            <a:picLocks noChangeAspect="1"/>
          </p:cNvPicPr>
          <p:nvPr/>
        </p:nvPicPr>
        <p:blipFill>
          <a:blip r:embed="rId9" cstate="print"/>
          <a:srcRect/>
          <a:stretch>
            <a:fillRect/>
          </a:stretch>
        </p:blipFill>
        <p:spPr>
          <a:xfrm>
            <a:off x="6647468" y="1052739"/>
            <a:ext cx="1355387" cy="657115"/>
          </a:xfrm>
          <a:prstGeom prst="rect">
            <a:avLst/>
          </a:prstGeom>
          <a:noFill/>
          <a:ln>
            <a:noFill/>
          </a:ln>
        </p:spPr>
      </p:pic>
      <p:pic>
        <p:nvPicPr>
          <p:cNvPr id="10" name="Picture 10" descr="C:\Users\pc\Desktop\žrádlo\DSC07325.JPG"/>
          <p:cNvPicPr>
            <a:picLocks noChangeAspect="1"/>
          </p:cNvPicPr>
          <p:nvPr/>
        </p:nvPicPr>
        <p:blipFill>
          <a:blip r:embed="rId10" cstate="print"/>
          <a:srcRect/>
          <a:stretch>
            <a:fillRect/>
          </a:stretch>
        </p:blipFill>
        <p:spPr>
          <a:xfrm>
            <a:off x="7164287" y="2946800"/>
            <a:ext cx="1008107" cy="1344149"/>
          </a:xfrm>
          <a:prstGeom prst="rect">
            <a:avLst/>
          </a:prstGeom>
          <a:noFill/>
          <a:ln>
            <a:noFill/>
          </a:ln>
        </p:spPr>
      </p:pic>
      <p:pic>
        <p:nvPicPr>
          <p:cNvPr id="11" name="Picture 12" descr="C:\Users\pc\AppData\Local\Microsoft\Windows\Temporary Internet Files\Content.IE5\GI12HMPS\dglxasset[1].jpg"/>
          <p:cNvPicPr>
            <a:picLocks noChangeAspect="1"/>
          </p:cNvPicPr>
          <p:nvPr/>
        </p:nvPicPr>
        <p:blipFill>
          <a:blip r:embed="rId11" cstate="print"/>
          <a:srcRect/>
          <a:stretch>
            <a:fillRect/>
          </a:stretch>
        </p:blipFill>
        <p:spPr>
          <a:xfrm>
            <a:off x="4860036" y="3412741"/>
            <a:ext cx="1054147" cy="1581226"/>
          </a:xfrm>
          <a:prstGeom prst="rect">
            <a:avLst/>
          </a:prstGeom>
          <a:noFill/>
          <a:ln>
            <a:noFill/>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interactiveSeq">
                <p:stCondLst>
                  <p:cond evt="onClick" delay="0">
                    <p:tgtEl>
                      <p:spTgt spid="6"/>
                    </p:tgtEl>
                  </p:cond>
                </p:stCondLst>
                <p:childTnLst>
                  <p:par>
                    <p:cTn id="3" fill="hold">
                      <p:stCondLst>
                        <p:cond evt="onBegin" delay="0">
                          <p:tn val="2"/>
                        </p:cond>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7" dur="indefinite" nodeType="interactiveSeq">
                <p:stCondLst>
                  <p:cond evt="onClick" delay="0">
                    <p:tgtEl>
                      <p:spTgt spid="9"/>
                    </p:tgtEl>
                  </p:cond>
                </p:stCondLst>
                <p:childTnLst>
                  <p:par>
                    <p:cTn id="8" fill="hold">
                      <p:stCondLst>
                        <p:cond evt="onBegin" delay="0">
                          <p:tn val="7"/>
                        </p:cond>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2" dur="indefinite" nodeType="interactiveSeq">
                <p:stCondLst>
                  <p:cond evt="onClick" delay="0">
                    <p:tgtEl>
                      <p:spTgt spid="10"/>
                    </p:tgtEl>
                  </p:cond>
                </p:stCondLst>
                <p:childTnLst>
                  <p:par>
                    <p:cTn id="13" fill="hold">
                      <p:stCondLst>
                        <p:cond evt="onBegin" delay="0">
                          <p:tn val="12"/>
                        </p:cond>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7" dur="indefinite" nodeType="interactiveSeq">
                <p:stCondLst>
                  <p:cond evt="onClick" delay="0">
                    <p:tgtEl>
                      <p:spTgt spid="11"/>
                    </p:tgtEl>
                  </p:cond>
                </p:stCondLst>
                <p:childTnLst>
                  <p:par>
                    <p:cTn id="18" fill="hold">
                      <p:stCondLst>
                        <p:cond evt="onBegin" delay="0">
                          <p:tn val="17"/>
                        </p:cond>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7"/>
                                        </p:tgtEl>
                                      </p:cBhvr>
                                    </p:animEffect>
                                    <p:animScale>
                                      <p:cBhvr>
                                        <p:cTn id="27" dur="250" autoRev="1" fill="hold"/>
                                        <p:tgtEl>
                                          <p:spTgt spid="7"/>
                                        </p:tgtEl>
                                      </p:cBhvr>
                                      <p:by x="105000" y="105000"/>
                                    </p:animScale>
                                  </p:childTnLst>
                                </p:cTn>
                              </p:par>
                            </p:childTnLst>
                          </p:cTn>
                        </p:par>
                      </p:childTnLst>
                    </p:cTn>
                  </p:par>
                </p:childTnLst>
              </p:cTn>
              <p:nextCondLst>
                <p:cond evt="onClick" delay="0">
                  <p:tgtEl>
                    <p:spTgt spid="7"/>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p:stCondLst>
                        <p:cond delay="0"/>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500" tmFilter="0, 0; .2, .5; .8, .5; 1, 0"/>
                                        <p:tgtEl>
                                          <p:spTgt spid="5"/>
                                        </p:tgtEl>
                                      </p:cBhvr>
                                    </p:animEffect>
                                    <p:animScale>
                                      <p:cBhvr>
                                        <p:cTn id="33" dur="250" autoRev="1" fill="hold"/>
                                        <p:tgtEl>
                                          <p:spTgt spid="5"/>
                                        </p:tgtEl>
                                      </p:cBhvr>
                                      <p:by x="105000" y="105000"/>
                                    </p:animScale>
                                  </p:childTnLst>
                                </p:cTn>
                              </p:par>
                            </p:childTnLst>
                          </p:cTn>
                        </p:par>
                      </p:childTnLst>
                    </p:cTn>
                  </p:par>
                </p:childTnLst>
              </p:cTn>
              <p:nextCondLst>
                <p:cond evt="onClick" delay="0">
                  <p:tgtEl>
                    <p:spTgt spid="5"/>
                  </p:tgtEl>
                </p:cond>
              </p:nextCondLst>
            </p:seq>
            <p:seq concurrent="1" nextAc="seek">
              <p:cTn id="34" restart="whenNotActive" fill="hold" evtFilter="cancelBubble" nodeType="interactiveSeq">
                <p:stCondLst>
                  <p:cond evt="onClick" delay="0">
                    <p:tgtEl>
                      <p:spTgt spid="3"/>
                    </p:tgtEl>
                  </p:cond>
                </p:stCondLst>
                <p:endSync evt="end" delay="0">
                  <p:rtn val="all"/>
                </p:endSync>
                <p:childTnLst>
                  <p:par>
                    <p:cTn id="35" fill="hold">
                      <p:stCondLst>
                        <p:cond delay="0"/>
                      </p:stCondLst>
                      <p:childTnLst>
                        <p:par>
                          <p:cTn id="36" fill="hold">
                            <p:stCondLst>
                              <p:cond delay="0"/>
                            </p:stCondLst>
                            <p:childTnLst>
                              <p:par>
                                <p:cTn id="37" presetID="26" presetClass="emph" presetSubtype="0" fill="hold" nodeType="clickEffect">
                                  <p:stCondLst>
                                    <p:cond delay="0"/>
                                  </p:stCondLst>
                                  <p:childTnLst>
                                    <p:animEffect transition="out" filter="fade">
                                      <p:cBhvr>
                                        <p:cTn id="38" dur="500" tmFilter="0, 0; .2, .5; .8, .5; 1, 0"/>
                                        <p:tgtEl>
                                          <p:spTgt spid="3"/>
                                        </p:tgtEl>
                                      </p:cBhvr>
                                    </p:animEffect>
                                    <p:animScale>
                                      <p:cBhvr>
                                        <p:cTn id="39" dur="250" autoRev="1" fill="hold"/>
                                        <p:tgtEl>
                                          <p:spTgt spid="3"/>
                                        </p:tgtEl>
                                      </p:cBhvr>
                                      <p:by x="105000" y="105000"/>
                                    </p:animScale>
                                  </p:childTnLst>
                                </p:cTn>
                              </p:par>
                            </p:childTnLst>
                          </p:cTn>
                        </p:par>
                      </p:childTnLst>
                    </p:cTn>
                  </p:par>
                </p:childTnLst>
              </p:cTn>
              <p:nextCondLst>
                <p:cond evt="onClick" delay="0">
                  <p:tgtEl>
                    <p:spTgt spid="3"/>
                  </p:tgtEl>
                </p:cond>
              </p:nextCondLst>
            </p:seq>
            <p:seq concurrent="1" nextAc="seek">
              <p:cTn id="40" restart="whenNotActive" fill="hold" evtFilter="cancelBubble" nodeType="interactiveSeq">
                <p:stCondLst>
                  <p:cond evt="onClick" delay="0">
                    <p:tgtEl>
                      <p:spTgt spid="4"/>
                    </p:tgtEl>
                  </p:cond>
                </p:stCondLst>
                <p:endSync evt="end" delay="0">
                  <p:rtn val="all"/>
                </p:endSync>
                <p:childTnLst>
                  <p:par>
                    <p:cTn id="41" fill="hold">
                      <p:stCondLst>
                        <p:cond delay="0"/>
                      </p:stCondLst>
                      <p:childTnLst>
                        <p:par>
                          <p:cTn id="42" fill="hold">
                            <p:stCondLst>
                              <p:cond delay="0"/>
                            </p:stCondLst>
                            <p:childTnLst>
                              <p:par>
                                <p:cTn id="43" presetID="26" presetClass="emph" presetSubtype="0" fill="hold" nodeType="clickEffect">
                                  <p:stCondLst>
                                    <p:cond delay="0"/>
                                  </p:stCondLst>
                                  <p:childTnLst>
                                    <p:animEffect transition="out" filter="fade">
                                      <p:cBhvr>
                                        <p:cTn id="44" dur="500" tmFilter="0, 0; .2, .5; .8, .5; 1, 0"/>
                                        <p:tgtEl>
                                          <p:spTgt spid="4"/>
                                        </p:tgtEl>
                                      </p:cBhvr>
                                    </p:animEffect>
                                    <p:animScale>
                                      <p:cBhvr>
                                        <p:cTn id="45" dur="250" autoRev="1" fill="hold"/>
                                        <p:tgtEl>
                                          <p:spTgt spid="4"/>
                                        </p:tgtEl>
                                      </p:cBhvr>
                                      <p:by x="105000" y="105000"/>
                                    </p:animScale>
                                  </p:childTnLst>
                                </p:cTn>
                              </p:par>
                            </p:childTnLst>
                          </p:cTn>
                        </p:par>
                      </p:childTnLst>
                    </p:cTn>
                  </p:par>
                </p:childTnLst>
              </p:cTn>
              <p:nextCondLst>
                <p:cond evt="onClick" delay="0">
                  <p:tgtEl>
                    <p:spTgt spid="4"/>
                  </p:tgtEl>
                </p:cond>
              </p:nextCondLst>
            </p:seq>
            <p:seq concurrent="1" nextAc="seek">
              <p:cTn id="46" restart="whenNotActive" fill="hold" evtFilter="cancelBubble" nodeType="interactiveSeq">
                <p:stCondLst>
                  <p:cond evt="onClick" delay="0">
                    <p:tgtEl>
                      <p:spTgt spid="8"/>
                    </p:tgtEl>
                  </p:cond>
                </p:stCondLst>
                <p:endSync evt="end" delay="0">
                  <p:rtn val="all"/>
                </p:endSync>
                <p:childTnLst>
                  <p:par>
                    <p:cTn id="47" fill="hold">
                      <p:stCondLst>
                        <p:cond delay="0"/>
                      </p:stCondLst>
                      <p:childTnLst>
                        <p:par>
                          <p:cTn id="48" fill="hold">
                            <p:stCondLst>
                              <p:cond delay="0"/>
                            </p:stCondLst>
                            <p:childTnLst>
                              <p:par>
                                <p:cTn id="49" presetID="26" presetClass="emph" presetSubtype="0" fill="hold" nodeType="clickEffect">
                                  <p:stCondLst>
                                    <p:cond delay="0"/>
                                  </p:stCondLst>
                                  <p:childTnLst>
                                    <p:animEffect transition="out" filter="fade">
                                      <p:cBhvr>
                                        <p:cTn id="50" dur="500" tmFilter="0, 0; .2, .5; .8, .5; 1, 0"/>
                                        <p:tgtEl>
                                          <p:spTgt spid="8"/>
                                        </p:tgtEl>
                                      </p:cBhvr>
                                    </p:animEffect>
                                    <p:animScale>
                                      <p:cBhvr>
                                        <p:cTn id="51" dur="250" autoRev="1" fill="hold"/>
                                        <p:tgtEl>
                                          <p:spTgt spid="8"/>
                                        </p:tgtEl>
                                      </p:cBhvr>
                                      <p:by x="105000" y="105000"/>
                                    </p:animScale>
                                  </p:childTnLst>
                                </p:cTn>
                              </p:par>
                            </p:childTnLst>
                          </p:cTn>
                        </p:par>
                      </p:childTnLst>
                    </p:cTn>
                  </p:par>
                </p:childTnLst>
              </p:cTn>
              <p:nextCondLst>
                <p:cond evt="onClick" delay="0">
                  <p:tgtEl>
                    <p:spTgt spid="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3">
    <p:bg>
      <p:bgPr>
        <a:blipFill>
          <a:blip r:embed="rId2" cstate="print"/>
          <a:tile sx="100000" sy="100000" algn="tl"/>
        </a:blipFill>
        <a:effectLst/>
      </p:bgPr>
    </p:bg>
    <p:spTree>
      <p:nvGrpSpPr>
        <p:cNvPr id="1" name=""/>
        <p:cNvGrpSpPr/>
        <p:nvPr/>
      </p:nvGrpSpPr>
      <p:grpSpPr>
        <a:xfrm>
          <a:off x="0" y="0"/>
          <a:ext cx="0" cy="0"/>
          <a:chOff x="0" y="0"/>
          <a:chExt cx="0" cy="0"/>
        </a:xfrm>
      </p:grpSpPr>
      <p:pic>
        <p:nvPicPr>
          <p:cNvPr id="2" name="Picture 6" descr="C:\Users\pc\Desktop\žrádlo\DSC07318.JPG"/>
          <p:cNvPicPr>
            <a:picLocks noChangeAspect="1"/>
          </p:cNvPicPr>
          <p:nvPr/>
        </p:nvPicPr>
        <p:blipFill>
          <a:blip r:embed="rId3" cstate="print"/>
          <a:srcRect/>
          <a:stretch>
            <a:fillRect/>
          </a:stretch>
        </p:blipFill>
        <p:spPr>
          <a:xfrm>
            <a:off x="3995937" y="3119941"/>
            <a:ext cx="1472604" cy="1104448"/>
          </a:xfrm>
          <a:prstGeom prst="rect">
            <a:avLst/>
          </a:prstGeom>
          <a:noFill/>
          <a:ln>
            <a:noFill/>
          </a:ln>
        </p:spPr>
      </p:pic>
      <p:pic>
        <p:nvPicPr>
          <p:cNvPr id="3" name="Picture 2" descr="C:\Users\pc\Desktop\žrádlo\DSC07326.JPG"/>
          <p:cNvPicPr>
            <a:picLocks noChangeAspect="1"/>
          </p:cNvPicPr>
          <p:nvPr/>
        </p:nvPicPr>
        <p:blipFill>
          <a:blip r:embed="rId4" cstate="print"/>
          <a:srcRect/>
          <a:stretch>
            <a:fillRect/>
          </a:stretch>
        </p:blipFill>
        <p:spPr>
          <a:xfrm>
            <a:off x="611559" y="980730"/>
            <a:ext cx="1728188" cy="1296143"/>
          </a:xfrm>
          <a:prstGeom prst="rect">
            <a:avLst/>
          </a:prstGeom>
          <a:noFill/>
          <a:ln>
            <a:noFill/>
          </a:ln>
        </p:spPr>
      </p:pic>
      <p:pic>
        <p:nvPicPr>
          <p:cNvPr id="4" name="Picture 6" descr="C:\Users\pc\AppData\Local\Microsoft\Windows\Temporary Internet Files\Content.IE5\GI12HMPS\MP900422953[1].jpg"/>
          <p:cNvPicPr>
            <a:picLocks noChangeAspect="1"/>
          </p:cNvPicPr>
          <p:nvPr/>
        </p:nvPicPr>
        <p:blipFill>
          <a:blip r:embed="rId5" cstate="print"/>
          <a:srcRect/>
          <a:stretch>
            <a:fillRect/>
          </a:stretch>
        </p:blipFill>
        <p:spPr>
          <a:xfrm>
            <a:off x="1259631" y="5047323"/>
            <a:ext cx="1781909" cy="1227847"/>
          </a:xfrm>
          <a:prstGeom prst="rect">
            <a:avLst/>
          </a:prstGeom>
          <a:noFill/>
          <a:ln>
            <a:noFill/>
          </a:ln>
        </p:spPr>
      </p:pic>
      <p:pic>
        <p:nvPicPr>
          <p:cNvPr id="5" name="Picture 6" descr="C:\Users\pc\Desktop\žrádlo\DSC07334.JPG"/>
          <p:cNvPicPr>
            <a:picLocks noChangeAspect="1"/>
          </p:cNvPicPr>
          <p:nvPr/>
        </p:nvPicPr>
        <p:blipFill>
          <a:blip r:embed="rId6" cstate="print"/>
          <a:srcRect/>
          <a:stretch>
            <a:fillRect/>
          </a:stretch>
        </p:blipFill>
        <p:spPr>
          <a:xfrm>
            <a:off x="7452323" y="4869161"/>
            <a:ext cx="1188134" cy="1584179"/>
          </a:xfrm>
          <a:prstGeom prst="rect">
            <a:avLst/>
          </a:prstGeom>
          <a:noFill/>
          <a:ln>
            <a:noFill/>
          </a:ln>
        </p:spPr>
      </p:pic>
      <p:pic>
        <p:nvPicPr>
          <p:cNvPr id="6" name="Picture 8" descr="C:\Users\pc\AppData\Local\Microsoft\Windows\Temporary Internet Files\Content.IE5\MFSGWU2F\MP900387875[1].jpg"/>
          <p:cNvPicPr>
            <a:picLocks noChangeAspect="1"/>
          </p:cNvPicPr>
          <p:nvPr/>
        </p:nvPicPr>
        <p:blipFill>
          <a:blip r:embed="rId7" cstate="print"/>
          <a:srcRect/>
          <a:stretch>
            <a:fillRect/>
          </a:stretch>
        </p:blipFill>
        <p:spPr>
          <a:xfrm>
            <a:off x="6012161" y="1615580"/>
            <a:ext cx="1828800" cy="1304921"/>
          </a:xfrm>
          <a:prstGeom prst="rect">
            <a:avLst/>
          </a:prstGeom>
          <a:noFill/>
          <a:ln>
            <a:noFill/>
          </a:ln>
        </p:spPr>
      </p:pic>
      <p:pic>
        <p:nvPicPr>
          <p:cNvPr id="7" name="Picture 10" descr="C:\Users\pc\AppData\Local\Microsoft\Windows\Temporary Internet Files\Content.IE5\G9HC2RKH\MC900441781[1].png"/>
          <p:cNvPicPr>
            <a:picLocks noChangeAspect="1"/>
          </p:cNvPicPr>
          <p:nvPr/>
        </p:nvPicPr>
        <p:blipFill>
          <a:blip r:embed="rId8" cstate="print"/>
          <a:srcRect/>
          <a:stretch>
            <a:fillRect/>
          </a:stretch>
        </p:blipFill>
        <p:spPr>
          <a:xfrm>
            <a:off x="827285" y="2920502"/>
            <a:ext cx="1296738" cy="1296738"/>
          </a:xfrm>
          <a:prstGeom prst="rect">
            <a:avLst/>
          </a:prstGeom>
          <a:noFill/>
          <a:ln>
            <a:noFill/>
          </a:ln>
        </p:spPr>
      </p:pic>
      <p:pic>
        <p:nvPicPr>
          <p:cNvPr id="8" name="Picture 3" descr="C:\Users\pc\Desktop\žrádlo\DSC07320.JPG"/>
          <p:cNvPicPr>
            <a:picLocks noChangeAspect="1"/>
          </p:cNvPicPr>
          <p:nvPr/>
        </p:nvPicPr>
        <p:blipFill>
          <a:blip r:embed="rId9" cstate="print"/>
          <a:srcRect/>
          <a:stretch>
            <a:fillRect/>
          </a:stretch>
        </p:blipFill>
        <p:spPr>
          <a:xfrm>
            <a:off x="4329190" y="5013472"/>
            <a:ext cx="936107" cy="1248137"/>
          </a:xfrm>
          <a:prstGeom prst="rect">
            <a:avLst/>
          </a:prstGeom>
          <a:noFill/>
          <a:ln>
            <a:noFill/>
          </a:ln>
        </p:spPr>
      </p:pic>
      <p:pic>
        <p:nvPicPr>
          <p:cNvPr id="9" name="Picture 9" descr="C:\Users\pc\AppData\Local\Microsoft\Windows\Temporary Internet Files\Content.IE5\SSWO048N\MC900441776[1].png"/>
          <p:cNvPicPr>
            <a:picLocks noChangeAspect="1"/>
          </p:cNvPicPr>
          <p:nvPr/>
        </p:nvPicPr>
        <p:blipFill>
          <a:blip r:embed="rId10" cstate="print"/>
          <a:srcRect/>
          <a:stretch>
            <a:fillRect/>
          </a:stretch>
        </p:blipFill>
        <p:spPr>
          <a:xfrm>
            <a:off x="3674909" y="764703"/>
            <a:ext cx="1371600" cy="1371600"/>
          </a:xfrm>
          <a:prstGeom prst="rect">
            <a:avLst/>
          </a:prstGeom>
          <a:noFill/>
          <a:ln>
            <a:noFill/>
          </a:ln>
        </p:spPr>
      </p:pic>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interactiveSeq">
                <p:stCondLst>
                  <p:cond evt="onClick" delay="0">
                    <p:tgtEl>
                      <p:spTgt spid="6"/>
                    </p:tgtEl>
                  </p:cond>
                </p:stCondLst>
                <p:childTnLst>
                  <p:par>
                    <p:cTn id="3" fill="hold">
                      <p:stCondLst>
                        <p:cond evt="onBegin" delay="0">
                          <p:tn val="2"/>
                        </p:cond>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7" dur="indefinite" nodeType="interactiveSeq">
                <p:stCondLst>
                  <p:cond evt="onClick" delay="0">
                    <p:tgtEl>
                      <p:spTgt spid="7"/>
                    </p:tgtEl>
                  </p:cond>
                </p:stCondLst>
                <p:childTnLst>
                  <p:par>
                    <p:cTn id="8" fill="hold">
                      <p:stCondLst>
                        <p:cond evt="onBegin" delay="0">
                          <p:tn val="7"/>
                        </p:cond>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2" dur="indefinite" nodeType="interactiveSeq">
                <p:stCondLst>
                  <p:cond evt="onClick" delay="0">
                    <p:tgtEl>
                      <p:spTgt spid="9"/>
                    </p:tgtEl>
                  </p:cond>
                </p:stCondLst>
                <p:childTnLst>
                  <p:par>
                    <p:cTn id="13" fill="hold">
                      <p:stCondLst>
                        <p:cond evt="onBegin" delay="0">
                          <p:tn val="12"/>
                        </p:cond>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dur="indefinite" nodeType="interactiveSeq">
                <p:stCondLst>
                  <p:cond evt="onClick" delay="0">
                    <p:tgtEl>
                      <p:spTgt spid="8"/>
                    </p:tgtEl>
                  </p:cond>
                </p:stCondLst>
                <p:childTnLst>
                  <p:par>
                    <p:cTn id="18" fill="hold">
                      <p:stCondLst>
                        <p:cond evt="onBegin" delay="0">
                          <p:tn val="17"/>
                        </p:cond>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22" restart="whenNotActive" fill="hold" evtFilter="cancelBubble" nodeType="interactiveSeq">
                <p:stCondLst>
                  <p:cond evt="onClick" delay="0">
                    <p:tgtEl>
                      <p:spTgt spid="3"/>
                    </p:tgtEl>
                  </p:cond>
                </p:stCondLst>
                <p:endSync evt="end" delay="0">
                  <p:rtn val="all"/>
                </p:endSync>
                <p:childTnLst>
                  <p:par>
                    <p:cTn id="23" fill="hold">
                      <p:stCondLst>
                        <p:cond delay="0"/>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3"/>
                                        </p:tgtEl>
                                      </p:cBhvr>
                                    </p:animEffect>
                                    <p:animScale>
                                      <p:cBhvr>
                                        <p:cTn id="27" dur="250" autoRev="1" fill="hold"/>
                                        <p:tgtEl>
                                          <p:spTgt spid="3"/>
                                        </p:tgtEl>
                                      </p:cBhvr>
                                      <p:by x="105000" y="105000"/>
                                    </p:animScale>
                                  </p:childTnLst>
                                </p:cTn>
                              </p:par>
                            </p:childTnLst>
                          </p:cTn>
                        </p:par>
                      </p:childTnLst>
                    </p:cTn>
                  </p:par>
                </p:childTnLst>
              </p:cTn>
              <p:nextCondLst>
                <p:cond evt="onClick" delay="0">
                  <p:tgtEl>
                    <p:spTgt spid="3"/>
                  </p:tgtEl>
                </p:cond>
              </p:nextCondLst>
            </p:seq>
            <p:seq concurrent="1" nextAc="seek">
              <p:cTn id="28" restart="whenNotActive" fill="hold" evtFilter="cancelBubble" nodeType="interactiveSeq">
                <p:stCondLst>
                  <p:cond evt="onClick" delay="0">
                    <p:tgtEl>
                      <p:spTgt spid="2"/>
                    </p:tgtEl>
                  </p:cond>
                </p:stCondLst>
                <p:endSync evt="end" delay="0">
                  <p:rtn val="all"/>
                </p:endSync>
                <p:childTnLst>
                  <p:par>
                    <p:cTn id="29" fill="hold">
                      <p:stCondLst>
                        <p:cond delay="0"/>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500" tmFilter="0, 0; .2, .5; .8, .5; 1, 0"/>
                                        <p:tgtEl>
                                          <p:spTgt spid="2"/>
                                        </p:tgtEl>
                                      </p:cBhvr>
                                    </p:animEffect>
                                    <p:animScale>
                                      <p:cBhvr>
                                        <p:cTn id="33" dur="250" autoRev="1" fill="hold"/>
                                        <p:tgtEl>
                                          <p:spTgt spid="2"/>
                                        </p:tgtEl>
                                      </p:cBhvr>
                                      <p:by x="105000" y="105000"/>
                                    </p:animScale>
                                  </p:childTnLst>
                                </p:cTn>
                              </p:par>
                            </p:childTnLst>
                          </p:cTn>
                        </p:par>
                      </p:childTnLst>
                    </p:cTn>
                  </p:par>
                </p:childTnLst>
              </p:cTn>
              <p:nextCondLst>
                <p:cond evt="onClick" delay="0">
                  <p:tgtEl>
                    <p:spTgt spid="2"/>
                  </p:tgtEl>
                </p:cond>
              </p:nextCondLst>
            </p:seq>
            <p:seq concurrent="1" nextAc="seek">
              <p:cTn id="34" restart="whenNotActive" fill="hold" evtFilter="cancelBubble" nodeType="interactiveSeq">
                <p:stCondLst>
                  <p:cond evt="onClick" delay="0">
                    <p:tgtEl>
                      <p:spTgt spid="4"/>
                    </p:tgtEl>
                  </p:cond>
                </p:stCondLst>
                <p:endSync evt="end" delay="0">
                  <p:rtn val="all"/>
                </p:endSync>
                <p:childTnLst>
                  <p:par>
                    <p:cTn id="35" fill="hold">
                      <p:stCondLst>
                        <p:cond delay="0"/>
                      </p:stCondLst>
                      <p:childTnLst>
                        <p:par>
                          <p:cTn id="36" fill="hold">
                            <p:stCondLst>
                              <p:cond delay="0"/>
                            </p:stCondLst>
                            <p:childTnLst>
                              <p:par>
                                <p:cTn id="37" presetID="26" presetClass="emph" presetSubtype="0" fill="hold" nodeType="clickEffect">
                                  <p:stCondLst>
                                    <p:cond delay="0"/>
                                  </p:stCondLst>
                                  <p:childTnLst>
                                    <p:animEffect transition="out" filter="fade">
                                      <p:cBhvr>
                                        <p:cTn id="38" dur="500" tmFilter="0, 0; .2, .5; .8, .5; 1, 0"/>
                                        <p:tgtEl>
                                          <p:spTgt spid="4"/>
                                        </p:tgtEl>
                                      </p:cBhvr>
                                    </p:animEffect>
                                    <p:animScale>
                                      <p:cBhvr>
                                        <p:cTn id="39" dur="250" autoRev="1" fill="hold"/>
                                        <p:tgtEl>
                                          <p:spTgt spid="4"/>
                                        </p:tgtEl>
                                      </p:cBhvr>
                                      <p:by x="105000" y="105000"/>
                                    </p:animScale>
                                  </p:childTnLst>
                                </p:cTn>
                              </p:par>
                            </p:childTnLst>
                          </p:cTn>
                        </p:par>
                      </p:childTnLst>
                    </p:cTn>
                  </p:par>
                </p:childTnLst>
              </p:cTn>
              <p:nextCondLst>
                <p:cond evt="onClick" delay="0">
                  <p:tgtEl>
                    <p:spTgt spid="4"/>
                  </p:tgtEl>
                </p:cond>
              </p:nextCondLst>
            </p:seq>
            <p:seq concurrent="1" nextAc="seek">
              <p:cTn id="40" restart="whenNotActive" fill="hold" evtFilter="cancelBubble" nodeType="interactiveSeq">
                <p:stCondLst>
                  <p:cond evt="onClick" delay="0">
                    <p:tgtEl>
                      <p:spTgt spid="5"/>
                    </p:tgtEl>
                  </p:cond>
                </p:stCondLst>
                <p:endSync evt="end" delay="0">
                  <p:rtn val="all"/>
                </p:endSync>
                <p:childTnLst>
                  <p:par>
                    <p:cTn id="41" fill="hold">
                      <p:stCondLst>
                        <p:cond delay="0"/>
                      </p:stCondLst>
                      <p:childTnLst>
                        <p:par>
                          <p:cTn id="42" fill="hold">
                            <p:stCondLst>
                              <p:cond delay="0"/>
                            </p:stCondLst>
                            <p:childTnLst>
                              <p:par>
                                <p:cTn id="43" presetID="26" presetClass="emph" presetSubtype="0" fill="hold" nodeType="clickEffect">
                                  <p:stCondLst>
                                    <p:cond delay="0"/>
                                  </p:stCondLst>
                                  <p:childTnLst>
                                    <p:animEffect transition="out" filter="fade">
                                      <p:cBhvr>
                                        <p:cTn id="44" dur="500" tmFilter="0, 0; .2, .5; .8, .5; 1, 0"/>
                                        <p:tgtEl>
                                          <p:spTgt spid="5"/>
                                        </p:tgtEl>
                                      </p:cBhvr>
                                    </p:animEffect>
                                    <p:animScale>
                                      <p:cBhvr>
                                        <p:cTn id="45" dur="250" autoRev="1" fill="hold"/>
                                        <p:tgtEl>
                                          <p:spTgt spid="5"/>
                                        </p:tgtEl>
                                      </p:cBhvr>
                                      <p:by x="105000" y="105000"/>
                                    </p:animScale>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4">
    <p:bg>
      <p:bgPr>
        <a:blipFill>
          <a:blip r:embed="rId2" cstate="print"/>
          <a:tile/>
        </a:blipFill>
        <a:effectLst/>
      </p:bgPr>
    </p:bg>
    <p:spTree>
      <p:nvGrpSpPr>
        <p:cNvPr id="1" name=""/>
        <p:cNvGrpSpPr/>
        <p:nvPr/>
      </p:nvGrpSpPr>
      <p:grpSpPr>
        <a:xfrm>
          <a:off x="0" y="0"/>
          <a:ext cx="0" cy="0"/>
          <a:chOff x="0" y="0"/>
          <a:chExt cx="0" cy="0"/>
        </a:xfrm>
      </p:grpSpPr>
      <p:sp>
        <p:nvSpPr>
          <p:cNvPr id="2" name="TextovéPole 3"/>
          <p:cNvSpPr txBox="1"/>
          <p:nvPr/>
        </p:nvSpPr>
        <p:spPr>
          <a:xfrm>
            <a:off x="467541" y="404667"/>
            <a:ext cx="5998052"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7030A0"/>
                </a:solidFill>
                <a:uFillTx/>
                <a:latin typeface="Calibri"/>
                <a:ea typeface=""/>
                <a:cs typeface=""/>
              </a:rPr>
              <a:t>Vyber, co nakoupíme. Klikni na správné slovo.</a:t>
            </a:r>
          </a:p>
        </p:txBody>
      </p:sp>
      <p:sp>
        <p:nvSpPr>
          <p:cNvPr id="3" name="TextovéPole 4"/>
          <p:cNvSpPr txBox="1"/>
          <p:nvPr/>
        </p:nvSpPr>
        <p:spPr>
          <a:xfrm>
            <a:off x="3779910" y="1947233"/>
            <a:ext cx="2848602"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plnotučná hořčice</a:t>
            </a:r>
          </a:p>
        </p:txBody>
      </p:sp>
      <p:sp>
        <p:nvSpPr>
          <p:cNvPr id="4" name="TextovéPole 5"/>
          <p:cNvSpPr txBox="1"/>
          <p:nvPr/>
        </p:nvSpPr>
        <p:spPr>
          <a:xfrm>
            <a:off x="568519" y="2470452"/>
            <a:ext cx="989371"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maso</a:t>
            </a:r>
          </a:p>
        </p:txBody>
      </p:sp>
      <p:sp>
        <p:nvSpPr>
          <p:cNvPr id="5" name="TextovéPole 6"/>
          <p:cNvSpPr txBox="1"/>
          <p:nvPr/>
        </p:nvSpPr>
        <p:spPr>
          <a:xfrm>
            <a:off x="1312721" y="3601721"/>
            <a:ext cx="1556711"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brokolice</a:t>
            </a:r>
          </a:p>
        </p:txBody>
      </p:sp>
      <p:sp>
        <p:nvSpPr>
          <p:cNvPr id="6" name="TextovéPole 7"/>
          <p:cNvSpPr txBox="1"/>
          <p:nvPr/>
        </p:nvSpPr>
        <p:spPr>
          <a:xfrm>
            <a:off x="688396" y="4437107"/>
            <a:ext cx="878765"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pepř</a:t>
            </a:r>
          </a:p>
        </p:txBody>
      </p:sp>
      <p:sp>
        <p:nvSpPr>
          <p:cNvPr id="7" name="TextovéPole 8"/>
          <p:cNvSpPr txBox="1"/>
          <p:nvPr/>
        </p:nvSpPr>
        <p:spPr>
          <a:xfrm>
            <a:off x="742867" y="5759476"/>
            <a:ext cx="955584"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vejce</a:t>
            </a:r>
          </a:p>
        </p:txBody>
      </p:sp>
      <p:sp>
        <p:nvSpPr>
          <p:cNvPr id="8" name="TextovéPole 12"/>
          <p:cNvSpPr txBox="1"/>
          <p:nvPr/>
        </p:nvSpPr>
        <p:spPr>
          <a:xfrm>
            <a:off x="7164287" y="4626717"/>
            <a:ext cx="1372944"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majolka</a:t>
            </a:r>
          </a:p>
        </p:txBody>
      </p:sp>
      <p:sp>
        <p:nvSpPr>
          <p:cNvPr id="9" name="TextovéPole 13"/>
          <p:cNvSpPr txBox="1"/>
          <p:nvPr/>
        </p:nvSpPr>
        <p:spPr>
          <a:xfrm>
            <a:off x="7118018" y="3390668"/>
            <a:ext cx="607856"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sůl</a:t>
            </a:r>
          </a:p>
        </p:txBody>
      </p:sp>
      <p:sp>
        <p:nvSpPr>
          <p:cNvPr id="10" name="TextovéPole 14"/>
          <p:cNvSpPr txBox="1"/>
          <p:nvPr/>
        </p:nvSpPr>
        <p:spPr>
          <a:xfrm>
            <a:off x="4963774" y="5942018"/>
            <a:ext cx="1081195"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jablka</a:t>
            </a:r>
          </a:p>
        </p:txBody>
      </p:sp>
      <p:sp>
        <p:nvSpPr>
          <p:cNvPr id="11" name="TextovéPole 15"/>
          <p:cNvSpPr txBox="1"/>
          <p:nvPr/>
        </p:nvSpPr>
        <p:spPr>
          <a:xfrm>
            <a:off x="7017306" y="1124739"/>
            <a:ext cx="827467"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víno</a:t>
            </a:r>
          </a:p>
        </p:txBody>
      </p:sp>
      <p:sp>
        <p:nvSpPr>
          <p:cNvPr id="12" name="TextovéPole 16"/>
          <p:cNvSpPr txBox="1"/>
          <p:nvPr/>
        </p:nvSpPr>
        <p:spPr>
          <a:xfrm>
            <a:off x="1474369" y="1543708"/>
            <a:ext cx="1276822"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švestky</a:t>
            </a:r>
          </a:p>
        </p:txBody>
      </p:sp>
      <p:sp>
        <p:nvSpPr>
          <p:cNvPr id="13" name="TextovéPole 17"/>
          <p:cNvSpPr txBox="1"/>
          <p:nvPr/>
        </p:nvSpPr>
        <p:spPr>
          <a:xfrm>
            <a:off x="5480209" y="4888327"/>
            <a:ext cx="989371"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chléb</a:t>
            </a:r>
          </a:p>
        </p:txBody>
      </p:sp>
      <p:sp>
        <p:nvSpPr>
          <p:cNvPr id="14" name="TextovéPole 18"/>
          <p:cNvSpPr txBox="1"/>
          <p:nvPr/>
        </p:nvSpPr>
        <p:spPr>
          <a:xfrm>
            <a:off x="4932035" y="3341839"/>
            <a:ext cx="1306769"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papriky</a:t>
            </a:r>
          </a:p>
        </p:txBody>
      </p:sp>
      <p:sp>
        <p:nvSpPr>
          <p:cNvPr id="15" name="TextovéPole 19"/>
          <p:cNvSpPr txBox="1"/>
          <p:nvPr/>
        </p:nvSpPr>
        <p:spPr>
          <a:xfrm>
            <a:off x="2985954" y="5680408"/>
            <a:ext cx="1205782"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česnek</a:t>
            </a:r>
          </a:p>
        </p:txBody>
      </p:sp>
      <p:sp>
        <p:nvSpPr>
          <p:cNvPr id="16" name="TextovéPole 1"/>
          <p:cNvSpPr txBox="1"/>
          <p:nvPr/>
        </p:nvSpPr>
        <p:spPr>
          <a:xfrm>
            <a:off x="2895968" y="2830378"/>
            <a:ext cx="1322798"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meloun</a:t>
            </a:r>
          </a:p>
        </p:txBody>
      </p:sp>
      <p:sp>
        <p:nvSpPr>
          <p:cNvPr id="17" name="TextovéPole 2"/>
          <p:cNvSpPr txBox="1"/>
          <p:nvPr/>
        </p:nvSpPr>
        <p:spPr>
          <a:xfrm>
            <a:off x="3476420" y="4293098"/>
            <a:ext cx="1186479"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maliny</a:t>
            </a:r>
          </a:p>
        </p:txBody>
      </p:sp>
      <p:sp>
        <p:nvSpPr>
          <p:cNvPr id="18" name="TextovéPole 20"/>
          <p:cNvSpPr txBox="1"/>
          <p:nvPr/>
        </p:nvSpPr>
        <p:spPr>
          <a:xfrm>
            <a:off x="6823051" y="5780388"/>
            <a:ext cx="1683602"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0000"/>
                </a:solidFill>
                <a:uFillTx/>
                <a:latin typeface="Calibri"/>
                <a:ea typeface=""/>
                <a:cs typeface=""/>
              </a:rPr>
              <a:t>pomeranč</a:t>
            </a:r>
          </a:p>
        </p:txBody>
      </p:sp>
      <p:sp>
        <p:nvSpPr>
          <p:cNvPr id="19" name="TextovéPole 21"/>
          <p:cNvSpPr txBox="1"/>
          <p:nvPr/>
        </p:nvSpPr>
        <p:spPr>
          <a:xfrm>
            <a:off x="2090080" y="4960336"/>
            <a:ext cx="1155957"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dirty="0">
                <a:solidFill>
                  <a:srgbClr val="000000"/>
                </a:solidFill>
                <a:uFillTx/>
                <a:latin typeface="Calibri"/>
                <a:ea typeface=""/>
                <a:cs typeface=""/>
              </a:rPr>
              <a:t>pečivo</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interactiveSeq">
                <p:stCondLst>
                  <p:cond evt="onClick" delay="0">
                    <p:tgtEl>
                      <p:spTgt spid="4"/>
                    </p:tgtEl>
                  </p:cond>
                </p:stCondLst>
                <p:childTnLst>
                  <p:par>
                    <p:cTn id="3" fill="hold">
                      <p:stCondLst>
                        <p:cond evt="onBegin" delay="0">
                          <p:tn val="2"/>
                        </p:cond>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 dur="indefinite" nodeType="interactiveSeq">
                <p:stCondLst>
                  <p:cond evt="onClick" delay="0">
                    <p:tgtEl>
                      <p:spTgt spid="5"/>
                    </p:tgtEl>
                  </p:cond>
                </p:stCondLst>
                <p:childTnLst>
                  <p:par>
                    <p:cTn id="8" fill="hold">
                      <p:stCondLst>
                        <p:cond evt="onBegin" delay="0">
                          <p:tn val="7"/>
                        </p:cond>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2" dur="indefinite" nodeType="interactiveSeq">
                <p:stCondLst>
                  <p:cond evt="onClick" delay="0">
                    <p:tgtEl>
                      <p:spTgt spid="10"/>
                    </p:tgtEl>
                  </p:cond>
                </p:stCondLst>
                <p:childTnLst>
                  <p:par>
                    <p:cTn id="13" fill="hold">
                      <p:stCondLst>
                        <p:cond evt="onBegin" delay="0">
                          <p:tn val="12"/>
                        </p:cond>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7" dur="indefinite" nodeType="interactiveSeq">
                <p:stCondLst>
                  <p:cond evt="onClick" delay="0">
                    <p:tgtEl>
                      <p:spTgt spid="11"/>
                    </p:tgtEl>
                  </p:cond>
                </p:stCondLst>
                <p:childTnLst>
                  <p:par>
                    <p:cTn id="18" fill="hold">
                      <p:stCondLst>
                        <p:cond evt="onBegin" delay="0">
                          <p:tn val="17"/>
                        </p:cond>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2" dur="indefinite" nodeType="interactiveSeq">
                <p:stCondLst>
                  <p:cond evt="onClick" delay="0">
                    <p:tgtEl>
                      <p:spTgt spid="15"/>
                    </p:tgtEl>
                  </p:cond>
                </p:stCondLst>
                <p:childTnLst>
                  <p:par>
                    <p:cTn id="23" fill="hold">
                      <p:stCondLst>
                        <p:cond evt="onBegin" delay="0">
                          <p:tn val="22"/>
                        </p:cond>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7" dur="indefinite" nodeType="interactiveSeq">
                <p:stCondLst>
                  <p:cond evt="onClick" delay="0">
                    <p:tgtEl>
                      <p:spTgt spid="14"/>
                    </p:tgtEl>
                  </p:cond>
                </p:stCondLst>
                <p:childTnLst>
                  <p:par>
                    <p:cTn id="28" fill="hold">
                      <p:stCondLst>
                        <p:cond evt="onBegin" delay="0">
                          <p:tn val="27"/>
                        </p:cond>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32" dur="indefinite" nodeType="interactiveSeq">
                <p:stCondLst>
                  <p:cond evt="onClick" delay="0">
                    <p:tgtEl>
                      <p:spTgt spid="12"/>
                    </p:tgtEl>
                  </p:cond>
                </p:stCondLst>
                <p:childTnLst>
                  <p:par>
                    <p:cTn id="33" fill="hold">
                      <p:stCondLst>
                        <p:cond evt="onBegin" delay="0">
                          <p:tn val="32"/>
                        </p:cond>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37" dur="indefinite" nodeType="interactiveSeq">
                <p:stCondLst>
                  <p:cond evt="onClick" delay="0">
                    <p:tgtEl>
                      <p:spTgt spid="16"/>
                    </p:tgtEl>
                  </p:cond>
                </p:stCondLst>
                <p:childTnLst>
                  <p:par>
                    <p:cTn id="38" fill="hold">
                      <p:stCondLst>
                        <p:cond evt="onBegin" delay="0">
                          <p:tn val="37"/>
                        </p:cond>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2" dur="indefinite" nodeType="interactiveSeq">
                <p:stCondLst>
                  <p:cond evt="onClick" delay="0">
                    <p:tgtEl>
                      <p:spTgt spid="18"/>
                    </p:tgtEl>
                  </p:cond>
                </p:stCondLst>
                <p:childTnLst>
                  <p:par>
                    <p:cTn id="43" fill="hold">
                      <p:stCondLst>
                        <p:cond evt="onBegin" delay="0">
                          <p:tn val="42"/>
                        </p:cond>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7" dur="indefinite" nodeType="interactiveSeq">
                <p:stCondLst>
                  <p:cond evt="onClick" delay="0">
                    <p:tgtEl>
                      <p:spTgt spid="17"/>
                    </p:tgtEl>
                  </p:cond>
                </p:stCondLst>
                <p:childTnLst>
                  <p:par>
                    <p:cTn id="48" fill="hold">
                      <p:stCondLst>
                        <p:cond evt="onBegin" delay="0">
                          <p:tn val="47"/>
                        </p:cond>
                      </p:stCondLst>
                      <p:childTnLst>
                        <p:par>
                          <p:cTn id="49" fill="hold">
                            <p:stCondLst>
                              <p:cond delay="0"/>
                            </p:stCondLst>
                            <p:childTnLst>
                              <p:par>
                                <p:cTn id="50" presetID="1" presetClass="exit"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2" restart="whenNotActive" fill="hold" evtFilter="cancelBubble" nodeType="interactiveSeq">
                <p:stCondLst>
                  <p:cond evt="onClick" delay="0">
                    <p:tgtEl>
                      <p:spTgt spid="6"/>
                    </p:tgtEl>
                  </p:cond>
                </p:stCondLst>
                <p:endSync evt="end" delay="0">
                  <p:rtn val="all"/>
                </p:endSync>
                <p:childTnLst>
                  <p:par>
                    <p:cTn id="53" fill="hold">
                      <p:stCondLst>
                        <p:cond delay="0"/>
                      </p:stCondLst>
                      <p:childTnLst>
                        <p:par>
                          <p:cTn id="54" fill="hold">
                            <p:stCondLst>
                              <p:cond delay="0"/>
                            </p:stCondLst>
                            <p:childTnLst>
                              <p:par>
                                <p:cTn id="55" presetID="28" presetClass="emph" presetSubtype="0" fill="hold" grpId="0" nodeType="clickEffect">
                                  <p:stCondLst>
                                    <p:cond delay="0"/>
                                  </p:stCondLst>
                                  <p:iterate type="lt">
                                    <p:tmPct val="10000"/>
                                  </p:iterate>
                                  <p:childTnLst>
                                    <p:animClr clrSpc="rgb" dir="cw">
                                      <p:cBhvr override="childStyle">
                                        <p:cTn id="56" dur="500" fill="hold"/>
                                        <p:tgtEl>
                                          <p:spTgt spid="6"/>
                                        </p:tgtEl>
                                        <p:attrNameLst>
                                          <p:attrName>style.color</p:attrName>
                                        </p:attrNameLst>
                                      </p:cBhvr>
                                      <p:to>
                                        <a:schemeClr val="accent2"/>
                                      </p:to>
                                    </p:animClr>
                                    <p:animClr clrSpc="rgb" dir="cw">
                                      <p:cBhvr>
                                        <p:cTn id="57" dur="500" fill="hold"/>
                                        <p:tgtEl>
                                          <p:spTgt spid="6"/>
                                        </p:tgtEl>
                                        <p:attrNameLst>
                                          <p:attrName>fillcolor</p:attrName>
                                        </p:attrNameLst>
                                      </p:cBhvr>
                                      <p:to>
                                        <a:schemeClr val="accent2"/>
                                      </p:to>
                                    </p:animClr>
                                    <p:set>
                                      <p:cBhvr>
                                        <p:cTn id="58" dur="500" fill="hold"/>
                                        <p:tgtEl>
                                          <p:spTgt spid="6"/>
                                        </p:tgtEl>
                                        <p:attrNameLst>
                                          <p:attrName>fill.type</p:attrName>
                                        </p:attrNameLst>
                                      </p:cBhvr>
                                      <p:to>
                                        <p:strVal val="solid"/>
                                      </p:to>
                                    </p:set>
                                    <p:anim to="1.5" calcmode="lin" valueType="num">
                                      <p:cBhvr override="childStyle">
                                        <p:cTn id="59" dur="500" fill="hold"/>
                                        <p:tgtEl>
                                          <p:spTgt spid="6"/>
                                        </p:tgtEl>
                                        <p:attrNameLst>
                                          <p:attrName>style.fontSize</p:attrName>
                                        </p:attrNameLst>
                                      </p:cBhvr>
                                    </p:anim>
                                  </p:childTnLst>
                                </p:cTn>
                              </p:par>
                            </p:childTnLst>
                          </p:cTn>
                        </p:par>
                      </p:childTnLst>
                    </p:cTn>
                  </p:par>
                </p:childTnLst>
              </p:cTn>
              <p:nextCondLst>
                <p:cond evt="onClick" delay="0">
                  <p:tgtEl>
                    <p:spTgt spid="6"/>
                  </p:tgtEl>
                </p:cond>
              </p:nextCondLst>
            </p:seq>
            <p:seq concurrent="1" nextAc="seek">
              <p:cTn id="60" restart="whenNotActive" fill="hold" evtFilter="cancelBubble" nodeType="interactiveSeq">
                <p:stCondLst>
                  <p:cond evt="onClick" delay="0">
                    <p:tgtEl>
                      <p:spTgt spid="7"/>
                    </p:tgtEl>
                  </p:cond>
                </p:stCondLst>
                <p:endSync evt="end" delay="0">
                  <p:rtn val="all"/>
                </p:endSync>
                <p:childTnLst>
                  <p:par>
                    <p:cTn id="61" fill="hold">
                      <p:stCondLst>
                        <p:cond delay="0"/>
                      </p:stCondLst>
                      <p:childTnLst>
                        <p:par>
                          <p:cTn id="62" fill="hold">
                            <p:stCondLst>
                              <p:cond delay="0"/>
                            </p:stCondLst>
                            <p:childTnLst>
                              <p:par>
                                <p:cTn id="63" presetID="28" presetClass="emph" presetSubtype="0" fill="hold" grpId="0" nodeType="clickEffect">
                                  <p:stCondLst>
                                    <p:cond delay="0"/>
                                  </p:stCondLst>
                                  <p:iterate type="lt">
                                    <p:tmPct val="10000"/>
                                  </p:iterate>
                                  <p:childTnLst>
                                    <p:animClr clrSpc="rgb" dir="cw">
                                      <p:cBhvr override="childStyle">
                                        <p:cTn id="64" dur="500" fill="hold"/>
                                        <p:tgtEl>
                                          <p:spTgt spid="7"/>
                                        </p:tgtEl>
                                        <p:attrNameLst>
                                          <p:attrName>style.color</p:attrName>
                                        </p:attrNameLst>
                                      </p:cBhvr>
                                      <p:to>
                                        <a:schemeClr val="accent2"/>
                                      </p:to>
                                    </p:animClr>
                                    <p:animClr clrSpc="rgb" dir="cw">
                                      <p:cBhvr>
                                        <p:cTn id="65" dur="500" fill="hold"/>
                                        <p:tgtEl>
                                          <p:spTgt spid="7"/>
                                        </p:tgtEl>
                                        <p:attrNameLst>
                                          <p:attrName>fillcolor</p:attrName>
                                        </p:attrNameLst>
                                      </p:cBhvr>
                                      <p:to>
                                        <a:schemeClr val="accent2"/>
                                      </p:to>
                                    </p:animClr>
                                    <p:set>
                                      <p:cBhvr>
                                        <p:cTn id="66" dur="500" fill="hold"/>
                                        <p:tgtEl>
                                          <p:spTgt spid="7"/>
                                        </p:tgtEl>
                                        <p:attrNameLst>
                                          <p:attrName>fill.type</p:attrName>
                                        </p:attrNameLst>
                                      </p:cBhvr>
                                      <p:to>
                                        <p:strVal val="solid"/>
                                      </p:to>
                                    </p:set>
                                    <p:anim to="1.5" calcmode="lin" valueType="num">
                                      <p:cBhvr override="childStyle">
                                        <p:cTn id="67" dur="500" fill="hold"/>
                                        <p:tgtEl>
                                          <p:spTgt spid="7"/>
                                        </p:tgtEl>
                                        <p:attrNameLst>
                                          <p:attrName>style.fontSize</p:attrName>
                                        </p:attrNameLst>
                                      </p:cBhvr>
                                    </p:anim>
                                  </p:childTnLst>
                                </p:cTn>
                              </p:par>
                            </p:childTnLst>
                          </p:cTn>
                        </p:par>
                      </p:childTnLst>
                    </p:cTn>
                  </p:par>
                </p:childTnLst>
              </p:cTn>
              <p:nextCondLst>
                <p:cond evt="onClick" delay="0">
                  <p:tgtEl>
                    <p:spTgt spid="7"/>
                  </p:tgtEl>
                </p:cond>
              </p:nextCondLst>
            </p:seq>
            <p:seq concurrent="1" nextAc="seek">
              <p:cTn id="68" restart="whenNotActive" fill="hold" evtFilter="cancelBubble" nodeType="interactiveSeq">
                <p:stCondLst>
                  <p:cond evt="onClick" delay="0">
                    <p:tgtEl>
                      <p:spTgt spid="3"/>
                    </p:tgtEl>
                  </p:cond>
                </p:stCondLst>
                <p:endSync evt="end" delay="0">
                  <p:rtn val="all"/>
                </p:endSync>
                <p:childTnLst>
                  <p:par>
                    <p:cTn id="69" fill="hold">
                      <p:stCondLst>
                        <p:cond delay="0"/>
                      </p:stCondLst>
                      <p:childTnLst>
                        <p:par>
                          <p:cTn id="70" fill="hold">
                            <p:stCondLst>
                              <p:cond delay="0"/>
                            </p:stCondLst>
                            <p:childTnLst>
                              <p:par>
                                <p:cTn id="71" presetID="28" presetClass="emph" presetSubtype="0" fill="hold" grpId="0" nodeType="clickEffect">
                                  <p:stCondLst>
                                    <p:cond delay="0"/>
                                  </p:stCondLst>
                                  <p:iterate type="lt">
                                    <p:tmPct val="10000"/>
                                  </p:iterate>
                                  <p:childTnLst>
                                    <p:animClr clrSpc="rgb" dir="cw">
                                      <p:cBhvr override="childStyle">
                                        <p:cTn id="72" dur="500" fill="hold"/>
                                        <p:tgtEl>
                                          <p:spTgt spid="3"/>
                                        </p:tgtEl>
                                        <p:attrNameLst>
                                          <p:attrName>style.color</p:attrName>
                                        </p:attrNameLst>
                                      </p:cBhvr>
                                      <p:to>
                                        <a:schemeClr val="accent2"/>
                                      </p:to>
                                    </p:animClr>
                                    <p:animClr clrSpc="rgb" dir="cw">
                                      <p:cBhvr>
                                        <p:cTn id="73" dur="500" fill="hold"/>
                                        <p:tgtEl>
                                          <p:spTgt spid="3"/>
                                        </p:tgtEl>
                                        <p:attrNameLst>
                                          <p:attrName>fillcolor</p:attrName>
                                        </p:attrNameLst>
                                      </p:cBhvr>
                                      <p:to>
                                        <a:schemeClr val="accent2"/>
                                      </p:to>
                                    </p:animClr>
                                    <p:set>
                                      <p:cBhvr>
                                        <p:cTn id="74" dur="500" fill="hold"/>
                                        <p:tgtEl>
                                          <p:spTgt spid="3"/>
                                        </p:tgtEl>
                                        <p:attrNameLst>
                                          <p:attrName>fill.type</p:attrName>
                                        </p:attrNameLst>
                                      </p:cBhvr>
                                      <p:to>
                                        <p:strVal val="solid"/>
                                      </p:to>
                                    </p:set>
                                    <p:anim to="1.5" calcmode="lin" valueType="num">
                                      <p:cBhvr override="childStyle">
                                        <p:cTn id="75" dur="500" fill="hold"/>
                                        <p:tgtEl>
                                          <p:spTgt spid="3"/>
                                        </p:tgtEl>
                                        <p:attrNameLst>
                                          <p:attrName>style.fontSize</p:attrName>
                                        </p:attrNameLst>
                                      </p:cBhvr>
                                    </p:anim>
                                  </p:childTnLst>
                                </p:cTn>
                              </p:par>
                            </p:childTnLst>
                          </p:cTn>
                        </p:par>
                      </p:childTnLst>
                    </p:cTn>
                  </p:par>
                </p:childTnLst>
              </p:cTn>
              <p:nextCondLst>
                <p:cond evt="onClick" delay="0">
                  <p:tgtEl>
                    <p:spTgt spid="3"/>
                  </p:tgtEl>
                </p:cond>
              </p:nextCondLst>
            </p:seq>
            <p:seq concurrent="1" nextAc="seek">
              <p:cTn id="76" restart="whenNotActive" fill="hold" evtFilter="cancelBubble" nodeType="interactiveSeq">
                <p:stCondLst>
                  <p:cond evt="onClick" delay="0">
                    <p:tgtEl>
                      <p:spTgt spid="9"/>
                    </p:tgtEl>
                  </p:cond>
                </p:stCondLst>
                <p:endSync evt="end" delay="0">
                  <p:rtn val="all"/>
                </p:endSync>
                <p:childTnLst>
                  <p:par>
                    <p:cTn id="77" fill="hold">
                      <p:stCondLst>
                        <p:cond delay="0"/>
                      </p:stCondLst>
                      <p:childTnLst>
                        <p:par>
                          <p:cTn id="78" fill="hold">
                            <p:stCondLst>
                              <p:cond delay="0"/>
                            </p:stCondLst>
                            <p:childTnLst>
                              <p:par>
                                <p:cTn id="79" presetID="28" presetClass="emph" presetSubtype="0" fill="hold" grpId="0" nodeType="clickEffect">
                                  <p:stCondLst>
                                    <p:cond delay="0"/>
                                  </p:stCondLst>
                                  <p:iterate type="lt">
                                    <p:tmPct val="10000"/>
                                  </p:iterate>
                                  <p:childTnLst>
                                    <p:animClr clrSpc="rgb" dir="cw">
                                      <p:cBhvr override="childStyle">
                                        <p:cTn id="80" dur="500" fill="hold"/>
                                        <p:tgtEl>
                                          <p:spTgt spid="9"/>
                                        </p:tgtEl>
                                        <p:attrNameLst>
                                          <p:attrName>style.color</p:attrName>
                                        </p:attrNameLst>
                                      </p:cBhvr>
                                      <p:to>
                                        <a:schemeClr val="accent2"/>
                                      </p:to>
                                    </p:animClr>
                                    <p:animClr clrSpc="rgb" dir="cw">
                                      <p:cBhvr>
                                        <p:cTn id="81" dur="500" fill="hold"/>
                                        <p:tgtEl>
                                          <p:spTgt spid="9"/>
                                        </p:tgtEl>
                                        <p:attrNameLst>
                                          <p:attrName>fillcolor</p:attrName>
                                        </p:attrNameLst>
                                      </p:cBhvr>
                                      <p:to>
                                        <a:schemeClr val="accent2"/>
                                      </p:to>
                                    </p:animClr>
                                    <p:set>
                                      <p:cBhvr>
                                        <p:cTn id="82" dur="500" fill="hold"/>
                                        <p:tgtEl>
                                          <p:spTgt spid="9"/>
                                        </p:tgtEl>
                                        <p:attrNameLst>
                                          <p:attrName>fill.type</p:attrName>
                                        </p:attrNameLst>
                                      </p:cBhvr>
                                      <p:to>
                                        <p:strVal val="solid"/>
                                      </p:to>
                                    </p:set>
                                    <p:anim to="1.5" calcmode="lin" valueType="num">
                                      <p:cBhvr override="childStyle">
                                        <p:cTn id="83" dur="500" fill="hold"/>
                                        <p:tgtEl>
                                          <p:spTgt spid="9"/>
                                        </p:tgtEl>
                                        <p:attrNameLst>
                                          <p:attrName>style.fontSize</p:attrName>
                                        </p:attrNameLst>
                                      </p:cBhvr>
                                    </p:anim>
                                  </p:childTnLst>
                                </p:cTn>
                              </p:par>
                            </p:childTnLst>
                          </p:cTn>
                        </p:par>
                      </p:childTnLst>
                    </p:cTn>
                  </p:par>
                </p:childTnLst>
              </p:cTn>
              <p:nextCondLst>
                <p:cond evt="onClick" delay="0">
                  <p:tgtEl>
                    <p:spTgt spid="9"/>
                  </p:tgtEl>
                </p:cond>
              </p:nextCondLst>
            </p:seq>
            <p:seq concurrent="1" nextAc="seek">
              <p:cTn id="84" restart="whenNotActive" fill="hold" evtFilter="cancelBubble" nodeType="interactiveSeq">
                <p:stCondLst>
                  <p:cond evt="onClick" delay="0">
                    <p:tgtEl>
                      <p:spTgt spid="13"/>
                    </p:tgtEl>
                  </p:cond>
                </p:stCondLst>
                <p:endSync evt="end" delay="0">
                  <p:rtn val="all"/>
                </p:endSync>
                <p:childTnLst>
                  <p:par>
                    <p:cTn id="85" fill="hold">
                      <p:stCondLst>
                        <p:cond delay="0"/>
                      </p:stCondLst>
                      <p:childTnLst>
                        <p:par>
                          <p:cTn id="86" fill="hold">
                            <p:stCondLst>
                              <p:cond delay="0"/>
                            </p:stCondLst>
                            <p:childTnLst>
                              <p:par>
                                <p:cTn id="87" presetID="28" presetClass="emph" presetSubtype="0" fill="hold" grpId="0" nodeType="clickEffect">
                                  <p:stCondLst>
                                    <p:cond delay="0"/>
                                  </p:stCondLst>
                                  <p:iterate type="lt">
                                    <p:tmPct val="10000"/>
                                  </p:iterate>
                                  <p:childTnLst>
                                    <p:animClr clrSpc="rgb" dir="cw">
                                      <p:cBhvr override="childStyle">
                                        <p:cTn id="88" dur="500" fill="hold"/>
                                        <p:tgtEl>
                                          <p:spTgt spid="13"/>
                                        </p:tgtEl>
                                        <p:attrNameLst>
                                          <p:attrName>style.color</p:attrName>
                                        </p:attrNameLst>
                                      </p:cBhvr>
                                      <p:to>
                                        <a:schemeClr val="accent2"/>
                                      </p:to>
                                    </p:animClr>
                                    <p:animClr clrSpc="rgb" dir="cw">
                                      <p:cBhvr>
                                        <p:cTn id="89" dur="500" fill="hold"/>
                                        <p:tgtEl>
                                          <p:spTgt spid="13"/>
                                        </p:tgtEl>
                                        <p:attrNameLst>
                                          <p:attrName>fillcolor</p:attrName>
                                        </p:attrNameLst>
                                      </p:cBhvr>
                                      <p:to>
                                        <a:schemeClr val="accent2"/>
                                      </p:to>
                                    </p:animClr>
                                    <p:set>
                                      <p:cBhvr>
                                        <p:cTn id="90" dur="500" fill="hold"/>
                                        <p:tgtEl>
                                          <p:spTgt spid="13"/>
                                        </p:tgtEl>
                                        <p:attrNameLst>
                                          <p:attrName>fill.type</p:attrName>
                                        </p:attrNameLst>
                                      </p:cBhvr>
                                      <p:to>
                                        <p:strVal val="solid"/>
                                      </p:to>
                                    </p:set>
                                    <p:anim to="1.5" calcmode="lin" valueType="num">
                                      <p:cBhvr override="childStyle">
                                        <p:cTn id="91" dur="500" fill="hold"/>
                                        <p:tgtEl>
                                          <p:spTgt spid="13"/>
                                        </p:tgtEl>
                                        <p:attrNameLst>
                                          <p:attrName>style.fontSize</p:attrName>
                                        </p:attrNameLst>
                                      </p:cBhvr>
                                    </p:anim>
                                  </p:childTnLst>
                                </p:cTn>
                              </p:par>
                            </p:childTnLst>
                          </p:cTn>
                        </p:par>
                      </p:childTnLst>
                    </p:cTn>
                  </p:par>
                </p:childTnLst>
              </p:cTn>
              <p:nextCondLst>
                <p:cond evt="onClick" delay="0">
                  <p:tgtEl>
                    <p:spTgt spid="13"/>
                  </p:tgtEl>
                </p:cond>
              </p:nextCondLst>
            </p:seq>
            <p:seq concurrent="1" nextAc="seek">
              <p:cTn id="92" restart="whenNotActive" fill="hold" evtFilter="cancelBubble" nodeType="interactiveSeq">
                <p:stCondLst>
                  <p:cond evt="onClick" delay="0">
                    <p:tgtEl>
                      <p:spTgt spid="8"/>
                    </p:tgtEl>
                  </p:cond>
                </p:stCondLst>
                <p:endSync evt="end" delay="0">
                  <p:rtn val="all"/>
                </p:endSync>
                <p:childTnLst>
                  <p:par>
                    <p:cTn id="93" fill="hold">
                      <p:stCondLst>
                        <p:cond delay="0"/>
                      </p:stCondLst>
                      <p:childTnLst>
                        <p:par>
                          <p:cTn id="94" fill="hold">
                            <p:stCondLst>
                              <p:cond delay="0"/>
                            </p:stCondLst>
                            <p:childTnLst>
                              <p:par>
                                <p:cTn id="95" presetID="28" presetClass="emph" presetSubtype="0" fill="hold" grpId="0" nodeType="clickEffect">
                                  <p:stCondLst>
                                    <p:cond delay="0"/>
                                  </p:stCondLst>
                                  <p:iterate type="lt">
                                    <p:tmPct val="10000"/>
                                  </p:iterate>
                                  <p:childTnLst>
                                    <p:animClr clrSpc="rgb" dir="cw">
                                      <p:cBhvr override="childStyle">
                                        <p:cTn id="96" dur="500" fill="hold"/>
                                        <p:tgtEl>
                                          <p:spTgt spid="8"/>
                                        </p:tgtEl>
                                        <p:attrNameLst>
                                          <p:attrName>style.color</p:attrName>
                                        </p:attrNameLst>
                                      </p:cBhvr>
                                      <p:to>
                                        <a:schemeClr val="accent2"/>
                                      </p:to>
                                    </p:animClr>
                                    <p:animClr clrSpc="rgb" dir="cw">
                                      <p:cBhvr>
                                        <p:cTn id="97" dur="500" fill="hold"/>
                                        <p:tgtEl>
                                          <p:spTgt spid="8"/>
                                        </p:tgtEl>
                                        <p:attrNameLst>
                                          <p:attrName>fillcolor</p:attrName>
                                        </p:attrNameLst>
                                      </p:cBhvr>
                                      <p:to>
                                        <a:schemeClr val="accent2"/>
                                      </p:to>
                                    </p:animClr>
                                    <p:set>
                                      <p:cBhvr>
                                        <p:cTn id="98" dur="500" fill="hold"/>
                                        <p:tgtEl>
                                          <p:spTgt spid="8"/>
                                        </p:tgtEl>
                                        <p:attrNameLst>
                                          <p:attrName>fill.type</p:attrName>
                                        </p:attrNameLst>
                                      </p:cBhvr>
                                      <p:to>
                                        <p:strVal val="solid"/>
                                      </p:to>
                                    </p:set>
                                    <p:anim to="1.5" calcmode="lin" valueType="num">
                                      <p:cBhvr override="childStyle">
                                        <p:cTn id="99" dur="500" fill="hold"/>
                                        <p:tgtEl>
                                          <p:spTgt spid="8"/>
                                        </p:tgtEl>
                                        <p:attrNameLst>
                                          <p:attrName>style.fontSize</p:attrName>
                                        </p:attrNameLst>
                                      </p:cBhvr>
                                    </p:anim>
                                  </p:childTnLst>
                                </p:cTn>
                              </p:par>
                            </p:childTnLst>
                          </p:cTn>
                        </p:par>
                      </p:childTnLst>
                    </p:cTn>
                  </p:par>
                </p:childTnLst>
              </p:cTn>
              <p:nextCondLst>
                <p:cond evt="onClick" delay="0">
                  <p:tgtEl>
                    <p:spTgt spid="8"/>
                  </p:tgtEl>
                </p:cond>
              </p:nextCondLst>
            </p:seq>
            <p:seq concurrent="1" nextAc="seek">
              <p:cTn id="100" restart="whenNotActive" fill="hold" evtFilter="cancelBubble" nodeType="interactiveSeq">
                <p:stCondLst>
                  <p:cond evt="onClick" delay="0">
                    <p:tgtEl>
                      <p:spTgt spid="19"/>
                    </p:tgtEl>
                  </p:cond>
                </p:stCondLst>
                <p:endSync evt="end" delay="0">
                  <p:rtn val="all"/>
                </p:endSync>
                <p:childTnLst>
                  <p:par>
                    <p:cTn id="101" fill="hold">
                      <p:stCondLst>
                        <p:cond delay="0"/>
                      </p:stCondLst>
                      <p:childTnLst>
                        <p:par>
                          <p:cTn id="102" fill="hold">
                            <p:stCondLst>
                              <p:cond delay="0"/>
                            </p:stCondLst>
                            <p:childTnLst>
                              <p:par>
                                <p:cTn id="103" presetID="28" presetClass="emph" presetSubtype="0" fill="hold" grpId="0" nodeType="clickEffect">
                                  <p:stCondLst>
                                    <p:cond delay="0"/>
                                  </p:stCondLst>
                                  <p:iterate type="lt">
                                    <p:tmPct val="10000"/>
                                  </p:iterate>
                                  <p:childTnLst>
                                    <p:animClr clrSpc="rgb" dir="cw">
                                      <p:cBhvr override="childStyle">
                                        <p:cTn id="104" dur="500" fill="hold"/>
                                        <p:tgtEl>
                                          <p:spTgt spid="19"/>
                                        </p:tgtEl>
                                        <p:attrNameLst>
                                          <p:attrName>style.color</p:attrName>
                                        </p:attrNameLst>
                                      </p:cBhvr>
                                      <p:to>
                                        <a:schemeClr val="accent2"/>
                                      </p:to>
                                    </p:animClr>
                                    <p:animClr clrSpc="rgb" dir="cw">
                                      <p:cBhvr>
                                        <p:cTn id="105" dur="500" fill="hold"/>
                                        <p:tgtEl>
                                          <p:spTgt spid="19"/>
                                        </p:tgtEl>
                                        <p:attrNameLst>
                                          <p:attrName>fillcolor</p:attrName>
                                        </p:attrNameLst>
                                      </p:cBhvr>
                                      <p:to>
                                        <a:schemeClr val="accent2"/>
                                      </p:to>
                                    </p:animClr>
                                    <p:set>
                                      <p:cBhvr>
                                        <p:cTn id="106" dur="500" fill="hold"/>
                                        <p:tgtEl>
                                          <p:spTgt spid="19"/>
                                        </p:tgtEl>
                                        <p:attrNameLst>
                                          <p:attrName>fill.type</p:attrName>
                                        </p:attrNameLst>
                                      </p:cBhvr>
                                      <p:to>
                                        <p:strVal val="solid"/>
                                      </p:to>
                                    </p:set>
                                    <p:anim to="1.5" calcmode="lin" valueType="num">
                                      <p:cBhvr override="childStyle">
                                        <p:cTn id="107" dur="500" fill="hold"/>
                                        <p:tgtEl>
                                          <p:spTgt spid="19"/>
                                        </p:tgtEl>
                                        <p:attrNameLst>
                                          <p:attrName>style.fontSize</p:attrName>
                                        </p:attrNameLst>
                                      </p:cBhvr>
                                    </p:anim>
                                  </p:childTnLst>
                                </p:cTn>
                              </p:par>
                            </p:childTnLst>
                          </p:cTn>
                        </p:par>
                      </p:childTnLst>
                    </p:cTn>
                  </p:par>
                </p:childTnLst>
              </p:cTn>
              <p:nextCondLst>
                <p:cond evt="onClick" delay="0">
                  <p:tgtEl>
                    <p:spTgt spid="19"/>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name="Slide5">
    <p:bg>
      <p:bgPr>
        <a:blipFill>
          <a:blip r:embed="rId2" cstate="print"/>
          <a:tile/>
        </a:blipFill>
        <a:effectLst/>
      </p:bgPr>
    </p:bg>
    <p:spTree>
      <p:nvGrpSpPr>
        <p:cNvPr id="1" name=""/>
        <p:cNvGrpSpPr/>
        <p:nvPr/>
      </p:nvGrpSpPr>
      <p:grpSpPr>
        <a:xfrm>
          <a:off x="0" y="0"/>
          <a:ext cx="0" cy="0"/>
          <a:chOff x="0" y="0"/>
          <a:chExt cx="0" cy="0"/>
        </a:xfrm>
      </p:grpSpPr>
      <p:sp>
        <p:nvSpPr>
          <p:cNvPr id="2" name="Obdélník 1"/>
          <p:cNvSpPr/>
          <p:nvPr/>
        </p:nvSpPr>
        <p:spPr>
          <a:xfrm>
            <a:off x="251524" y="1139452"/>
            <a:ext cx="3528395" cy="5673916"/>
          </a:xfrm>
          <a:prstGeom prst="rect">
            <a:avLst/>
          </a:prstGeom>
          <a:solidFill>
            <a:srgbClr val="FFFFCC"/>
          </a:solidFill>
          <a:ln w="25402">
            <a:solidFill>
              <a:srgbClr val="0070C0"/>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cs-CZ" sz="1800" b="0" i="0" u="none" strike="noStrike" kern="1200" cap="none" spc="0" baseline="0">
              <a:solidFill>
                <a:srgbClr val="FFFFFF"/>
              </a:solidFill>
              <a:uFillTx/>
              <a:latin typeface="Calibri"/>
              <a:ea typeface=""/>
              <a:cs typeface=""/>
            </a:endParaRPr>
          </a:p>
        </p:txBody>
      </p:sp>
      <p:sp>
        <p:nvSpPr>
          <p:cNvPr id="3" name="TextovéPole 3"/>
          <p:cNvSpPr txBox="1"/>
          <p:nvPr/>
        </p:nvSpPr>
        <p:spPr>
          <a:xfrm>
            <a:off x="467541" y="404667"/>
            <a:ext cx="8017514"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FF0000"/>
                </a:solidFill>
                <a:uFillTx/>
                <a:latin typeface="Calibri"/>
                <a:ea typeface=""/>
                <a:cs typeface=""/>
              </a:rPr>
              <a:t>Znovu sestav nákupní seznam. Správná slova umísti na seznam kliknutím.</a:t>
            </a:r>
          </a:p>
        </p:txBody>
      </p:sp>
      <p:sp>
        <p:nvSpPr>
          <p:cNvPr id="4" name="TextovéPole 4"/>
          <p:cNvSpPr txBox="1"/>
          <p:nvPr/>
        </p:nvSpPr>
        <p:spPr>
          <a:xfrm>
            <a:off x="5786314" y="1844820"/>
            <a:ext cx="2848602"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plnotučná hořčice</a:t>
            </a:r>
          </a:p>
        </p:txBody>
      </p:sp>
      <p:sp>
        <p:nvSpPr>
          <p:cNvPr id="5" name="TextovéPole 5"/>
          <p:cNvSpPr txBox="1"/>
          <p:nvPr/>
        </p:nvSpPr>
        <p:spPr>
          <a:xfrm>
            <a:off x="6151863" y="4951951"/>
            <a:ext cx="1058747"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šunka</a:t>
            </a:r>
          </a:p>
        </p:txBody>
      </p:sp>
      <p:sp>
        <p:nvSpPr>
          <p:cNvPr id="6" name="TextovéPole 6"/>
          <p:cNvSpPr txBox="1"/>
          <p:nvPr/>
        </p:nvSpPr>
        <p:spPr>
          <a:xfrm>
            <a:off x="4771147" y="3648867"/>
            <a:ext cx="1196931"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rajčata</a:t>
            </a:r>
          </a:p>
        </p:txBody>
      </p:sp>
      <p:sp>
        <p:nvSpPr>
          <p:cNvPr id="7" name="TextovéPole 7"/>
          <p:cNvSpPr txBox="1"/>
          <p:nvPr/>
        </p:nvSpPr>
        <p:spPr>
          <a:xfrm>
            <a:off x="4635907" y="2368039"/>
            <a:ext cx="955584"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vejce</a:t>
            </a:r>
          </a:p>
        </p:txBody>
      </p:sp>
      <p:sp>
        <p:nvSpPr>
          <p:cNvPr id="8" name="TextovéPole 8"/>
          <p:cNvSpPr txBox="1"/>
          <p:nvPr/>
        </p:nvSpPr>
        <p:spPr>
          <a:xfrm>
            <a:off x="4169755" y="4707852"/>
            <a:ext cx="1699695"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tavený sýr</a:t>
            </a:r>
          </a:p>
        </p:txBody>
      </p:sp>
      <p:sp>
        <p:nvSpPr>
          <p:cNvPr id="9" name="TextovéPole 9"/>
          <p:cNvSpPr txBox="1"/>
          <p:nvPr/>
        </p:nvSpPr>
        <p:spPr>
          <a:xfrm>
            <a:off x="4666183" y="1268757"/>
            <a:ext cx="607856"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sůl</a:t>
            </a:r>
          </a:p>
        </p:txBody>
      </p:sp>
      <p:sp>
        <p:nvSpPr>
          <p:cNvPr id="10" name="TextovéPole 12"/>
          <p:cNvSpPr txBox="1"/>
          <p:nvPr/>
        </p:nvSpPr>
        <p:spPr>
          <a:xfrm>
            <a:off x="7397395" y="3140963"/>
            <a:ext cx="1372944"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majolka</a:t>
            </a:r>
          </a:p>
        </p:txBody>
      </p:sp>
      <p:sp>
        <p:nvSpPr>
          <p:cNvPr id="11" name="TextovéPole 13"/>
          <p:cNvSpPr txBox="1"/>
          <p:nvPr/>
        </p:nvSpPr>
        <p:spPr>
          <a:xfrm>
            <a:off x="6004828" y="2868683"/>
            <a:ext cx="878765"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pepř</a:t>
            </a:r>
          </a:p>
        </p:txBody>
      </p:sp>
      <p:sp>
        <p:nvSpPr>
          <p:cNvPr id="12" name="TextovéPole 14"/>
          <p:cNvSpPr txBox="1"/>
          <p:nvPr/>
        </p:nvSpPr>
        <p:spPr>
          <a:xfrm>
            <a:off x="5841836" y="1007147"/>
            <a:ext cx="1101010"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mléko</a:t>
            </a:r>
          </a:p>
        </p:txBody>
      </p:sp>
      <p:sp>
        <p:nvSpPr>
          <p:cNvPr id="13" name="TextovéPole 15"/>
          <p:cNvSpPr txBox="1"/>
          <p:nvPr/>
        </p:nvSpPr>
        <p:spPr>
          <a:xfrm>
            <a:off x="7637333" y="1139452"/>
            <a:ext cx="1186991"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hruška</a:t>
            </a:r>
          </a:p>
        </p:txBody>
      </p:sp>
      <p:sp>
        <p:nvSpPr>
          <p:cNvPr id="14" name="TextovéPole 16"/>
          <p:cNvSpPr txBox="1"/>
          <p:nvPr/>
        </p:nvSpPr>
        <p:spPr>
          <a:xfrm>
            <a:off x="6744349" y="5877269"/>
            <a:ext cx="1491240"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hranolky</a:t>
            </a:r>
          </a:p>
        </p:txBody>
      </p:sp>
      <p:sp>
        <p:nvSpPr>
          <p:cNvPr id="15" name="TextovéPole 17"/>
          <p:cNvSpPr txBox="1"/>
          <p:nvPr/>
        </p:nvSpPr>
        <p:spPr>
          <a:xfrm>
            <a:off x="7249683" y="4184632"/>
            <a:ext cx="1155957"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pečivo</a:t>
            </a:r>
          </a:p>
        </p:txBody>
      </p:sp>
      <p:sp>
        <p:nvSpPr>
          <p:cNvPr id="16" name="TextovéPole 18"/>
          <p:cNvSpPr txBox="1"/>
          <p:nvPr/>
        </p:nvSpPr>
        <p:spPr>
          <a:xfrm>
            <a:off x="7899666" y="4969462"/>
            <a:ext cx="829077"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cukr</a:t>
            </a:r>
          </a:p>
        </p:txBody>
      </p:sp>
      <p:sp>
        <p:nvSpPr>
          <p:cNvPr id="17" name="TextovéPole 19"/>
          <p:cNvSpPr txBox="1"/>
          <p:nvPr/>
        </p:nvSpPr>
        <p:spPr>
          <a:xfrm>
            <a:off x="4666183" y="5942018"/>
            <a:ext cx="1077538" cy="523219"/>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800" b="1" i="0" u="none" strike="noStrike" kern="1200" cap="none" spc="0" baseline="0">
                <a:solidFill>
                  <a:srgbClr val="0070C0"/>
                </a:solidFill>
                <a:uFillTx/>
                <a:latin typeface="Calibri"/>
                <a:ea typeface=""/>
                <a:cs typeface=""/>
              </a:rPr>
              <a:t>cibule</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interactiveSeq">
                <p:stCondLst>
                  <p:cond evt="onClick" delay="0">
                    <p:tgtEl>
                      <p:spTgt spid="9"/>
                    </p:tgtEl>
                  </p:cond>
                </p:stCondLst>
                <p:childTnLst>
                  <p:par>
                    <p:cTn id="3" fill="hold">
                      <p:stCondLst>
                        <p:cond evt="onBegin" delay="0">
                          <p:tn val="2"/>
                        </p:cond>
                      </p:stCondLst>
                      <p:childTnLst>
                        <p:par>
                          <p:cTn id="4" fill="hold">
                            <p:stCondLst>
                              <p:cond delay="0"/>
                            </p:stCondLst>
                            <p:childTnLst>
                              <p:par>
                                <p:cTn id="5" presetClass="path" accel="50000" decel="50000" fill="hold" grpId="0" nodeType="clickEffect">
                                  <p:stCondLst>
                                    <p:cond delay="0"/>
                                  </p:stCondLst>
                                  <p:childTnLst>
                                    <p:animMotion origin="layout" path="M 8.33333E-7 -3.2917E-6 C -0.01389 0.00324 -0.02465 0.0044 -0.03854 0.00532 C -0.10816 0.02522 -0.18212 0.01111 -0.25365 0.00532 C -0.31684 -0.01457 -0.44948 -3.2917E-6 -0.44948 0.00023 L -0.4467 -0.00647 ">
                                      <p:cBhvr>
                                        <p:cTn id="6" dur="2000" fill="hold"/>
                                        <p:tgtEl>
                                          <p:spTgt spid="9"/>
                                        </p:tgtEl>
                                        <p:attrNameLst>
                                          <p:attrName>ppt_x</p:attrName>
                                        </p:attrNameLst>
                                      </p:cBhvr>
                                    </p:animMotion>
                                  </p:childTnLst>
                                </p:cTn>
                              </p:par>
                            </p:childTnLst>
                          </p:cTn>
                        </p:par>
                      </p:childTnLst>
                    </p:cTn>
                  </p:par>
                </p:childTnLst>
              </p:cTn>
              <p:nextCondLst>
                <p:cond evt="onClick" delay="0">
                  <p:tgtEl>
                    <p:spTgt spid="9"/>
                  </p:tgtEl>
                </p:cond>
              </p:nextCondLst>
            </p:seq>
            <p:seq concurrent="1" nextAc="seek">
              <p:cTn id="7" dur="indefinite" nodeType="interactiveSeq">
                <p:stCondLst>
                  <p:cond evt="onClick" delay="0">
                    <p:tgtEl>
                      <p:spTgt spid="4"/>
                    </p:tgtEl>
                  </p:cond>
                </p:stCondLst>
                <p:childTnLst>
                  <p:par>
                    <p:cTn id="8" fill="hold">
                      <p:stCondLst>
                        <p:cond evt="onBegin" delay="0">
                          <p:tn val="7"/>
                        </p:cond>
                      </p:stCondLst>
                      <p:childTnLst>
                        <p:par>
                          <p:cTn id="9" fill="hold">
                            <p:stCondLst>
                              <p:cond delay="0"/>
                            </p:stCondLst>
                            <p:childTnLst>
                              <p:par>
                                <p:cTn id="10" presetClass="path" accel="50000" decel="50000" fill="hold" grpId="0" nodeType="clickEffect">
                                  <p:stCondLst>
                                    <p:cond delay="0"/>
                                  </p:stCondLst>
                                  <p:childTnLst>
                                    <p:animMotion origin="layout" path="M -1.66667E-6 -2.75734E-6 C -0.00955 0.00625 -0.01805 0.0081 -0.0276 0.00902 C -0.13021 0.05529 -0.2809 0.01735 -0.34896 0.01828 C -0.37986 0.0229 -0.41111 0.02198 -0.44184 0.02475 C -0.45521 0.02846 -0.46788 0.03586 -0.48107 0.03956 C -0.49739 0.05251 -0.51597 0.05529 -0.53333 0.05621 C -0.54722 0.05529 -0.56024 0.05159 -0.57378 0.04881 C -0.57482 0.04604 -0.57587 0.04511 -0.57708 0.04233 C -0.57812 0.04141 -0.57986 0.03863 -0.57986 0.03771 ">
                                      <p:cBhvr>
                                        <p:cTn id="11" dur="2000" fill="hold"/>
                                        <p:tgtEl>
                                          <p:spTgt spid="4"/>
                                        </p:tgtEl>
                                        <p:attrNameLst>
                                          <p:attrName>ppt_x</p:attrName>
                                        </p:attrNameLst>
                                      </p:cBhvr>
                                    </p:animMotion>
                                  </p:childTnLst>
                                </p:cTn>
                              </p:par>
                            </p:childTnLst>
                          </p:cTn>
                        </p:par>
                      </p:childTnLst>
                    </p:cTn>
                  </p:par>
                </p:childTnLst>
              </p:cTn>
              <p:nextCondLst>
                <p:cond evt="onClick" delay="0">
                  <p:tgtEl>
                    <p:spTgt spid="4"/>
                  </p:tgtEl>
                </p:cond>
              </p:nextCondLst>
            </p:seq>
            <p:seq concurrent="1" nextAc="seek">
              <p:cTn id="12" dur="indefinite" nodeType="interactiveSeq">
                <p:stCondLst>
                  <p:cond evt="onClick" delay="0">
                    <p:tgtEl>
                      <p:spTgt spid="11"/>
                    </p:tgtEl>
                  </p:cond>
                </p:stCondLst>
                <p:childTnLst>
                  <p:par>
                    <p:cTn id="13" fill="hold">
                      <p:stCondLst>
                        <p:cond evt="onBegin" delay="0">
                          <p:tn val="12"/>
                        </p:cond>
                      </p:stCondLst>
                      <p:childTnLst>
                        <p:par>
                          <p:cTn id="14" fill="hold">
                            <p:stCondLst>
                              <p:cond delay="0"/>
                            </p:stCondLst>
                            <p:childTnLst>
                              <p:par>
                                <p:cTn id="15" presetClass="path" accel="50000" decel="50000" fill="hold" grpId="0" nodeType="clickEffect">
                                  <p:stCondLst>
                                    <p:cond delay="0"/>
                                  </p:stCondLst>
                                  <p:childTnLst>
                                    <p:animMotion origin="layout" path="M 2.5E-6 -0.00185 C -0.00816 -0.00231 -0.01198 -0.00138 -0.01893 -0.00115 C -0.04948 -0.00023 -0.08195 0.0007 -0.11268 0.00139 C -0.13021 0.00255 -0.15174 0.00255 -0.16979 0.00301 C -0.19966 0.00371 -0.22882 0.00463 -0.25868 0.00509 C -0.27466 0.00533 -0.28976 0.00625 -0.30538 0.00648 C -0.31372 0.00671 -0.33038 0.00718 -0.33038 0.00718 C -0.34757 0.00856 -0.36702 0.00856 -0.38559 0.00903 C -0.43629 0.01203 -0.53281 0.01041 -0.57865 0.01065 C -0.59202 0.01111 -0.58247 0.01088 -0.60625 0.01088 ">
                                      <p:cBhvr>
                                        <p:cTn id="16" dur="2000" fill="hold"/>
                                        <p:tgtEl>
                                          <p:spTgt spid="11"/>
                                        </p:tgtEl>
                                        <p:attrNameLst>
                                          <p:attrName>ppt_x</p:attrName>
                                        </p:attrNameLst>
                                      </p:cBhvr>
                                    </p:animMotion>
                                  </p:childTnLst>
                                </p:cTn>
                              </p:par>
                            </p:childTnLst>
                          </p:cTn>
                        </p:par>
                      </p:childTnLst>
                    </p:cTn>
                  </p:par>
                </p:childTnLst>
              </p:cTn>
              <p:nextCondLst>
                <p:cond evt="onClick" delay="0">
                  <p:tgtEl>
                    <p:spTgt spid="11"/>
                  </p:tgtEl>
                </p:cond>
              </p:nextCondLst>
            </p:seq>
            <p:seq concurrent="1" nextAc="seek">
              <p:cTn id="17" dur="indefinite" nodeType="interactiveSeq">
                <p:stCondLst>
                  <p:cond evt="onClick" delay="0">
                    <p:tgtEl>
                      <p:spTgt spid="10"/>
                    </p:tgtEl>
                  </p:cond>
                </p:stCondLst>
                <p:childTnLst>
                  <p:par>
                    <p:cTn id="18" fill="hold">
                      <p:stCondLst>
                        <p:cond evt="onBegin" delay="0">
                          <p:tn val="17"/>
                        </p:cond>
                      </p:stCondLst>
                      <p:childTnLst>
                        <p:par>
                          <p:cTn id="19" fill="hold">
                            <p:stCondLst>
                              <p:cond delay="0"/>
                            </p:stCondLst>
                            <p:childTnLst>
                              <p:par>
                                <p:cTn id="20" presetClass="path" accel="50000" decel="50000" fill="hold" grpId="0" nodeType="clickEffect">
                                  <p:stCondLst>
                                    <p:cond delay="0"/>
                                  </p:stCondLst>
                                  <p:childTnLst>
                                    <p:animMotion origin="layout" path="M 0.03333 0.00393 C 0.00816 0.01157 -0.01597 0.01689 -0.04063 0.02244 C -0.05712 0.02614 -0.07222 0.03308 -0.08924 0.03562 C -0.12413 0.04696 -0.1599 0.0495 -0.19531 0.05436 C -0.20851 0.05922 -0.22188 0.06061 -0.2349 0.06292 C -0.25903 0.07333 -0.28472 0.07472 -0.30955 0.08004 C -0.33316 0.09276 -0.35886 0.0886 -0.38334 0.09068 C -0.4158 0.09322 -0.44844 0.09669 -0.48038 0.10363 C -0.49479 0.11011 -0.4908 0.10918 -0.50417 0.11196 C -0.51198 0.11335 -0.52761 0.11612 -0.52761 0.11635 C -0.53073 0.11751 -0.53386 0.11959 -0.53681 0.12029 C -0.54462 0.12237 -0.56059 0.12468 -0.56059 0.12515 C -0.58507 0.13486 -0.61094 0.13764 -0.63542 0.1462 C -0.6474 0.15591 -0.66406 0.15869 -0.67709 0.16146 C -0.68715 0.1566 -0.69844 0.15637 -0.70868 0.15452 C -0.71788 0.15082 -0.72691 0.14689 -0.73629 0.14388 C -0.74132 0.13856 -0.74844 0.13301 -0.75417 0.13301 ">
                                      <p:cBhvr>
                                        <p:cTn id="21" dur="2000" fill="hold"/>
                                        <p:tgtEl>
                                          <p:spTgt spid="10"/>
                                        </p:tgtEl>
                                        <p:attrNameLst>
                                          <p:attrName>ppt_x</p:attrName>
                                        </p:attrNameLst>
                                      </p:cBhvr>
                                    </p:animMotion>
                                  </p:childTnLst>
                                </p:cTn>
                              </p:par>
                            </p:childTnLst>
                          </p:cTn>
                        </p:par>
                      </p:childTnLst>
                    </p:cTn>
                  </p:par>
                </p:childTnLst>
              </p:cTn>
              <p:nextCondLst>
                <p:cond evt="onClick" delay="0">
                  <p:tgtEl>
                    <p:spTgt spid="10"/>
                  </p:tgtEl>
                </p:cond>
              </p:nextCondLst>
            </p:seq>
            <p:seq concurrent="1" nextAc="seek">
              <p:cTn id="22" dur="indefinite" nodeType="interactiveSeq">
                <p:stCondLst>
                  <p:cond evt="onClick" delay="0">
                    <p:tgtEl>
                      <p:spTgt spid="15"/>
                    </p:tgtEl>
                  </p:cond>
                </p:stCondLst>
                <p:childTnLst>
                  <p:par>
                    <p:cTn id="23" fill="hold">
                      <p:stCondLst>
                        <p:cond evt="onBegin" delay="0">
                          <p:tn val="22"/>
                        </p:cond>
                      </p:stCondLst>
                      <p:childTnLst>
                        <p:par>
                          <p:cTn id="24" fill="hold">
                            <p:stCondLst>
                              <p:cond delay="0"/>
                            </p:stCondLst>
                            <p:childTnLst>
                              <p:par>
                                <p:cTn id="25" presetClass="path" accel="50000" decel="50000" fill="hold" grpId="0" nodeType="clickEffect">
                                  <p:stCondLst>
                                    <p:cond delay="0"/>
                                  </p:stCondLst>
                                  <p:childTnLst>
                                    <p:animMotion origin="layout" path="M -0.05469 0.01827 C -0.0625 0.0347 -0.09497 0.03562 -0.11389 0.04256 C -0.12049 0.04488 -0.12483 0.04742 -0.1323 0.04835 C -0.15521 0.0539 -0.18264 0.05899 -0.20643 0.06084 C -0.31875 0.08328 -0.43698 0.07981 -0.55261 0.08027 C -0.55955 0.08374 -0.57049 0.0842 -0.57709 0.0879 C -0.58282 0.09114 -0.57969 0.08998 -0.58629 0.09137 C -0.58959 0.09299 -0.59167 0.09438 -0.59532 0.0953 C -0.60261 0.10109 -0.61233 0.1034 -0.62205 0.10618 C -0.63351 0.10965 -0.64375 0.11612 -0.65573 0.11797 C -0.66059 0.12029 -0.6658 0.12121 -0.67066 0.12329 C -0.67778 0.12607 -0.68438 0.13 -0.69271 0.1307 C -0.70105 0.13139 -0.70955 0.13139 -0.71806 0.13255 C -0.72344 0.13324 -0.72865 0.13509 -0.73403 0.13509 ">
                                      <p:cBhvr>
                                        <p:cTn id="26" dur="2000" fill="hold"/>
                                        <p:tgtEl>
                                          <p:spTgt spid="15"/>
                                        </p:tgtEl>
                                        <p:attrNameLst>
                                          <p:attrName>ppt_x</p:attrName>
                                        </p:attrNameLst>
                                      </p:cBhvr>
                                    </p:animMotion>
                                  </p:childTnLst>
                                </p:cTn>
                              </p:par>
                            </p:childTnLst>
                          </p:cTn>
                        </p:par>
                      </p:childTnLst>
                    </p:cTn>
                  </p:par>
                </p:childTnLst>
              </p:cTn>
              <p:nextCondLst>
                <p:cond evt="onClick" delay="0">
                  <p:tgtEl>
                    <p:spTgt spid="15"/>
                  </p:tgtEl>
                </p:cond>
              </p:nextCondLst>
            </p:seq>
            <p:seq concurrent="1" nextAc="seek">
              <p:cTn id="27" dur="indefinite" nodeType="interactiveSeq">
                <p:stCondLst>
                  <p:cond evt="onClick" delay="0">
                    <p:tgtEl>
                      <p:spTgt spid="12"/>
                    </p:tgtEl>
                  </p:cond>
                </p:stCondLst>
                <p:childTnLst>
                  <p:par>
                    <p:cTn id="28" fill="hold">
                      <p:stCondLst>
                        <p:cond evt="onBegin" delay="0">
                          <p:tn val="27"/>
                        </p:cond>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32" dur="indefinite" nodeType="interactiveSeq">
                <p:stCondLst>
                  <p:cond evt="onClick" delay="0">
                    <p:tgtEl>
                      <p:spTgt spid="13"/>
                    </p:tgtEl>
                  </p:cond>
                </p:stCondLst>
                <p:childTnLst>
                  <p:par>
                    <p:cTn id="33" fill="hold">
                      <p:stCondLst>
                        <p:cond evt="onBegin" delay="0">
                          <p:tn val="32"/>
                        </p:cond>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7" dur="indefinite" nodeType="interactiveSeq">
                <p:stCondLst>
                  <p:cond evt="onClick" delay="0">
                    <p:tgtEl>
                      <p:spTgt spid="16"/>
                    </p:tgtEl>
                  </p:cond>
                </p:stCondLst>
                <p:childTnLst>
                  <p:par>
                    <p:cTn id="38" fill="hold">
                      <p:stCondLst>
                        <p:cond evt="onBegin" delay="0">
                          <p:tn val="37"/>
                        </p:cond>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2" dur="indefinite" nodeType="interactiveSeq">
                <p:stCondLst>
                  <p:cond evt="onClick" delay="0">
                    <p:tgtEl>
                      <p:spTgt spid="5"/>
                    </p:tgtEl>
                  </p:cond>
                </p:stCondLst>
                <p:childTnLst>
                  <p:par>
                    <p:cTn id="43" fill="hold">
                      <p:stCondLst>
                        <p:cond evt="onBegin" delay="0">
                          <p:tn val="42"/>
                        </p:cond>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47" dur="indefinite" nodeType="interactiveSeq">
                <p:stCondLst>
                  <p:cond evt="onClick" delay="0">
                    <p:tgtEl>
                      <p:spTgt spid="6"/>
                    </p:tgtEl>
                  </p:cond>
                </p:stCondLst>
                <p:childTnLst>
                  <p:par>
                    <p:cTn id="48" fill="hold">
                      <p:stCondLst>
                        <p:cond evt="onBegin" delay="0">
                          <p:tn val="47"/>
                        </p:cond>
                      </p:stCondLst>
                      <p:childTnLst>
                        <p:par>
                          <p:cTn id="49" fill="hold">
                            <p:stCondLst>
                              <p:cond delay="0"/>
                            </p:stCondLst>
                            <p:childTnLst>
                              <p:par>
                                <p:cTn id="50" presetID="1" presetClass="exit"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2" dur="indefinite" nodeType="interactiveSeq">
                <p:stCondLst>
                  <p:cond evt="onClick" delay="0">
                    <p:tgtEl>
                      <p:spTgt spid="17"/>
                    </p:tgtEl>
                  </p:cond>
                </p:stCondLst>
                <p:childTnLst>
                  <p:par>
                    <p:cTn id="53" fill="hold">
                      <p:stCondLst>
                        <p:cond evt="onBegin" delay="0">
                          <p:tn val="52"/>
                        </p:cond>
                      </p:stCondLst>
                      <p:childTnLst>
                        <p:par>
                          <p:cTn id="54" fill="hold">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7" dur="indefinite" nodeType="interactiveSeq">
                <p:stCondLst>
                  <p:cond evt="onClick" delay="0">
                    <p:tgtEl>
                      <p:spTgt spid="14"/>
                    </p:tgtEl>
                  </p:cond>
                </p:stCondLst>
                <p:childTnLst>
                  <p:par>
                    <p:cTn id="58" fill="hold">
                      <p:stCondLst>
                        <p:cond evt="onBegin" delay="0">
                          <p:tn val="57"/>
                        </p:cond>
                      </p:stCondLst>
                      <p:childTnLst>
                        <p:par>
                          <p:cTn id="59" fill="hold">
                            <p:stCondLst>
                              <p:cond delay="0"/>
                            </p:stCondLst>
                            <p:childTnLst>
                              <p:par>
                                <p:cTn id="60" presetID="1" presetClass="exit"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dur="indefinite" nodeType="interactiveSeq">
                <p:stCondLst>
                  <p:cond evt="onClick" delay="0">
                    <p:tgtEl>
                      <p:spTgt spid="7"/>
                    </p:tgtEl>
                  </p:cond>
                </p:stCondLst>
                <p:childTnLst>
                  <p:par>
                    <p:cTn id="63" fill="hold">
                      <p:stCondLst>
                        <p:cond evt="onBegin" delay="0">
                          <p:tn val="62"/>
                        </p:cond>
                      </p:stCondLst>
                      <p:childTnLst>
                        <p:par>
                          <p:cTn id="64" fill="hold">
                            <p:stCondLst>
                              <p:cond delay="0"/>
                            </p:stCondLst>
                            <p:childTnLst>
                              <p:par>
                                <p:cTn id="65" presetClass="path" accel="50000" decel="50000" fill="hold" grpId="0" nodeType="clickEffect">
                                  <p:stCondLst>
                                    <p:cond delay="0"/>
                                  </p:stCondLst>
                                  <p:childTnLst>
                                    <p:animMotion origin="layout" path="M -0.06128 0.02567 C -0.06684 0.05667 -0.0967 0.07078 -0.11441 0.08651 C -0.15 0.1182 -0.18072 0.15891 -0.21423 0.19431 C -0.22309 0.20379 -0.22517 0.21328 -0.23472 0.22183 C -0.24132 0.23294 -0.24722 0.24797 -0.25538 0.25676 C -0.25798 0.25954 -0.26093 0.26162 -0.26354 0.2644 C -0.26788 0.27411 -0.27291 0.2836 -0.2776 0.29308 C -0.28211 0.3021 -0.28975 0.31136 -0.2934 0.32153 C -0.29566 0.32755 -0.29774 0.33449 -0.30086 0.33958 C -0.30572 0.34744 -0.31388 0.35577 -0.31961 0.36201 C -0.32673 0.37011 -0.3335 0.38006 -0.34097 0.38769 C -0.34635 0.39301 -0.35243 0.39648 -0.35781 0.40203 C -0.36493 0.40944 -0.37274 0.41545 -0.38003 0.42285 C -0.38333 0.42586 -0.38559 0.43118 -0.38941 0.4321 C -0.39375 0.43326 -0.39618 0.43396 -0.39982 0.43719 C -0.40382 0.44552 -0.41024 0.45246 -0.41562 0.45917 C -0.41666 0.4638 -0.41805 0.4668 -0.42031 0.47074 C -0.42465 0.49179 -0.43767 0.50682 -0.4434 0.52671 C -0.44722 0.53944 -0.44322 0.52972 -0.44913 0.54221 C -0.45104 0.54684 -0.44878 0.54615 -0.45104 0.54615 ">
                                      <p:cBhvr>
                                        <p:cTn id="66" dur="2000" fill="hold"/>
                                        <p:tgtEl>
                                          <p:spTgt spid="7"/>
                                        </p:tgtEl>
                                        <p:attrNameLst>
                                          <p:attrName>ppt_x</p:attrName>
                                        </p:attrNameLst>
                                      </p:cBhvr>
                                    </p:animMotion>
                                  </p:childTnLst>
                                </p:cTn>
                              </p:par>
                            </p:childTnLst>
                          </p:cTn>
                        </p:par>
                      </p:childTnLst>
                    </p:cTn>
                  </p:par>
                </p:childTnLst>
              </p:cTn>
              <p:nextCondLst>
                <p:cond evt="onClick" delay="0">
                  <p:tgtEl>
                    <p:spTgt spid="7"/>
                  </p:tgtEl>
                </p:cond>
              </p:nextCondLst>
            </p:seq>
            <p:seq concurrent="1" nextAc="seek">
              <p:cTn id="67" dur="indefinite" nodeType="interactiveSeq">
                <p:stCondLst>
                  <p:cond evt="onClick" delay="0">
                    <p:tgtEl>
                      <p:spTgt spid="8"/>
                    </p:tgtEl>
                  </p:cond>
                </p:stCondLst>
                <p:childTnLst>
                  <p:par>
                    <p:cTn id="68" fill="hold">
                      <p:stCondLst>
                        <p:cond evt="onBegin" delay="0">
                          <p:tn val="67"/>
                        </p:cond>
                      </p:stCondLst>
                      <p:childTnLst>
                        <p:par>
                          <p:cTn id="69" fill="hold">
                            <p:stCondLst>
                              <p:cond delay="0"/>
                            </p:stCondLst>
                            <p:childTnLst>
                              <p:par>
                                <p:cTn id="70" presetID="1" presetClass="exit" presetSubtype="0" fill="hold" grpId="0" nodeType="clickEffect">
                                  <p:stCondLst>
                                    <p:cond delay="0"/>
                                  </p:stCondLst>
                                  <p:childTnLst>
                                    <p:set>
                                      <p:cBhvr>
                                        <p:cTn id="7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Obdélník 3"/>
          <p:cNvSpPr/>
          <p:nvPr/>
        </p:nvSpPr>
        <p:spPr>
          <a:xfrm>
            <a:off x="323523" y="332658"/>
            <a:ext cx="3314626" cy="400114"/>
          </a:xfrm>
          <a:prstGeom prst="rect">
            <a:avLst/>
          </a:prstGeom>
          <a:noFill/>
          <a:ln>
            <a:noFill/>
            <a:prstDash val="solid"/>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FF0000"/>
                </a:solidFill>
                <a:uFillTx/>
                <a:latin typeface="Calibri"/>
                <a:ea typeface=""/>
                <a:cs typeface=""/>
              </a:rPr>
              <a:t>Škrtej čarou, co není správně.</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8">
    <p:bg>
      <p:bgPr>
        <a:blipFill>
          <a:blip r:embed="rId2" cstate="print"/>
          <a:tile/>
        </a:blipFill>
        <a:effectLst/>
      </p:bgPr>
    </p:bg>
    <p:spTree>
      <p:nvGrpSpPr>
        <p:cNvPr id="1" name=""/>
        <p:cNvGrpSpPr/>
        <p:nvPr/>
      </p:nvGrpSpPr>
      <p:grpSpPr>
        <a:xfrm>
          <a:off x="0" y="0"/>
          <a:ext cx="0" cy="0"/>
          <a:chOff x="0" y="0"/>
          <a:chExt cx="0" cy="0"/>
        </a:xfrm>
      </p:grpSpPr>
      <p:sp>
        <p:nvSpPr>
          <p:cNvPr id="2" name="TextovéPole 6"/>
          <p:cNvSpPr txBox="1"/>
          <p:nvPr/>
        </p:nvSpPr>
        <p:spPr>
          <a:xfrm>
            <a:off x="251524" y="260649"/>
            <a:ext cx="5369484"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Vejce vložíme do studené vody a vaříme.</a:t>
            </a:r>
          </a:p>
        </p:txBody>
      </p:sp>
      <p:sp>
        <p:nvSpPr>
          <p:cNvPr id="3" name="TextovéPole 7"/>
          <p:cNvSpPr txBox="1"/>
          <p:nvPr/>
        </p:nvSpPr>
        <p:spPr>
          <a:xfrm>
            <a:off x="320616" y="980730"/>
            <a:ext cx="5351397"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Vejce nakrájíme pomocí mřížky na vejce.</a:t>
            </a:r>
          </a:p>
        </p:txBody>
      </p:sp>
      <p:sp>
        <p:nvSpPr>
          <p:cNvPr id="4" name="TextovéPole 8"/>
          <p:cNvSpPr txBox="1"/>
          <p:nvPr/>
        </p:nvSpPr>
        <p:spPr>
          <a:xfrm>
            <a:off x="344280" y="1628802"/>
            <a:ext cx="2677271"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Vejce rozmixujeme.</a:t>
            </a:r>
          </a:p>
        </p:txBody>
      </p:sp>
      <p:sp>
        <p:nvSpPr>
          <p:cNvPr id="5" name="TextovéPole 9"/>
          <p:cNvSpPr txBox="1"/>
          <p:nvPr/>
        </p:nvSpPr>
        <p:spPr>
          <a:xfrm>
            <a:off x="344280" y="2276874"/>
            <a:ext cx="2972092"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Přidáme kečup a cukr.</a:t>
            </a:r>
          </a:p>
        </p:txBody>
      </p:sp>
      <p:sp>
        <p:nvSpPr>
          <p:cNvPr id="6" name="TextovéPole 10"/>
          <p:cNvSpPr txBox="1"/>
          <p:nvPr/>
        </p:nvSpPr>
        <p:spPr>
          <a:xfrm>
            <a:off x="336389" y="2924946"/>
            <a:ext cx="3839702"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Vejce necháme vychladnout.</a:t>
            </a:r>
          </a:p>
        </p:txBody>
      </p:sp>
      <p:sp>
        <p:nvSpPr>
          <p:cNvPr id="7" name="TextovéPole 11"/>
          <p:cNvSpPr txBox="1"/>
          <p:nvPr/>
        </p:nvSpPr>
        <p:spPr>
          <a:xfrm>
            <a:off x="320616" y="3591909"/>
            <a:ext cx="3500250"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Cibuli smažíme do růžova.</a:t>
            </a:r>
          </a:p>
        </p:txBody>
      </p:sp>
      <p:sp>
        <p:nvSpPr>
          <p:cNvPr id="8" name="TextovéPole 12"/>
          <p:cNvSpPr txBox="1"/>
          <p:nvPr/>
        </p:nvSpPr>
        <p:spPr>
          <a:xfrm>
            <a:off x="355079" y="4207556"/>
            <a:ext cx="5836020"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Přidáme majonézu, plnotučnou hořčici a sůl.</a:t>
            </a:r>
          </a:p>
        </p:txBody>
      </p:sp>
      <p:sp>
        <p:nvSpPr>
          <p:cNvPr id="9" name="TextovéPole 13"/>
          <p:cNvSpPr txBox="1"/>
          <p:nvPr/>
        </p:nvSpPr>
        <p:spPr>
          <a:xfrm>
            <a:off x="355079" y="4925635"/>
            <a:ext cx="6221641"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Do vroucí vody nasypeme připravené těstoviny.</a:t>
            </a:r>
          </a:p>
        </p:txBody>
      </p:sp>
      <p:sp>
        <p:nvSpPr>
          <p:cNvPr id="10" name="TextovéPole 14"/>
          <p:cNvSpPr txBox="1"/>
          <p:nvPr/>
        </p:nvSpPr>
        <p:spPr>
          <a:xfrm>
            <a:off x="373861" y="5578242"/>
            <a:ext cx="3258647"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Zamícháme měchačkou.</a:t>
            </a:r>
          </a:p>
        </p:txBody>
      </p:sp>
      <p:sp>
        <p:nvSpPr>
          <p:cNvPr id="11" name="TextovéPole 15"/>
          <p:cNvSpPr txBox="1"/>
          <p:nvPr/>
        </p:nvSpPr>
        <p:spPr>
          <a:xfrm>
            <a:off x="355079" y="6224768"/>
            <a:ext cx="4165695" cy="461662"/>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400" b="1" i="0" u="none" strike="noStrike" kern="1200" cap="none" spc="0" baseline="0">
                <a:solidFill>
                  <a:srgbClr val="FF00FF"/>
                </a:solidFill>
                <a:uFillTx/>
                <a:latin typeface="Calibri"/>
                <a:ea typeface=""/>
                <a:cs typeface=""/>
              </a:rPr>
              <a:t>Podáváme s čerstvým pečivem.</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extovéPole 3"/>
          <p:cNvSpPr txBox="1"/>
          <p:nvPr/>
        </p:nvSpPr>
        <p:spPr>
          <a:xfrm>
            <a:off x="251524" y="332658"/>
            <a:ext cx="8632621"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558ED5"/>
                </a:solidFill>
                <a:uFillTx/>
                <a:latin typeface="Calibri"/>
                <a:ea typeface=""/>
                <a:cs typeface=""/>
              </a:rPr>
              <a:t>Znovu si zopakujme pracovní postup. Kliknutím odstraň věty, které tam nepatří.</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6">
    <p:bg>
      <p:bgPr>
        <a:blipFill>
          <a:blip r:embed="rId2" cstate="print"/>
          <a:tile/>
        </a:blipFill>
        <a:effectLst/>
      </p:bgPr>
    </p:bg>
    <p:spTree>
      <p:nvGrpSpPr>
        <p:cNvPr id="1" name=""/>
        <p:cNvGrpSpPr/>
        <p:nvPr/>
      </p:nvGrpSpPr>
      <p:grpSpPr>
        <a:xfrm>
          <a:off x="0" y="0"/>
          <a:ext cx="0" cy="0"/>
          <a:chOff x="0" y="0"/>
          <a:chExt cx="0" cy="0"/>
        </a:xfrm>
      </p:grpSpPr>
      <p:sp>
        <p:nvSpPr>
          <p:cNvPr id="2" name="TextovéPole 3"/>
          <p:cNvSpPr txBox="1"/>
          <p:nvPr/>
        </p:nvSpPr>
        <p:spPr>
          <a:xfrm>
            <a:off x="349337" y="332658"/>
            <a:ext cx="5122560"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Připravíme si misku a  mřížku na krájení vajec. </a:t>
            </a:r>
          </a:p>
        </p:txBody>
      </p:sp>
      <p:sp>
        <p:nvSpPr>
          <p:cNvPr id="3" name="TextovéPole 4"/>
          <p:cNvSpPr txBox="1"/>
          <p:nvPr/>
        </p:nvSpPr>
        <p:spPr>
          <a:xfrm>
            <a:off x="358024" y="980730"/>
            <a:ext cx="4458340"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Dále si připravíme malý hrnec na vaření.</a:t>
            </a:r>
          </a:p>
        </p:txBody>
      </p:sp>
      <p:sp>
        <p:nvSpPr>
          <p:cNvPr id="4" name="TextovéPole 5"/>
          <p:cNvSpPr txBox="1"/>
          <p:nvPr/>
        </p:nvSpPr>
        <p:spPr>
          <a:xfrm>
            <a:off x="376751" y="1660742"/>
            <a:ext cx="3862087"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00B050"/>
                </a:solidFill>
                <a:uFillTx/>
                <a:latin typeface="Calibri"/>
                <a:ea typeface=""/>
                <a:cs typeface=""/>
              </a:rPr>
              <a:t>Papriky nakrájíme na malé kousky.</a:t>
            </a:r>
          </a:p>
        </p:txBody>
      </p:sp>
      <p:sp>
        <p:nvSpPr>
          <p:cNvPr id="5" name="TextovéPole 6"/>
          <p:cNvSpPr txBox="1"/>
          <p:nvPr/>
        </p:nvSpPr>
        <p:spPr>
          <a:xfrm>
            <a:off x="407913" y="2348883"/>
            <a:ext cx="4718788"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Vejce vložíme do studené vody a uvaříme..</a:t>
            </a:r>
          </a:p>
        </p:txBody>
      </p:sp>
      <p:sp>
        <p:nvSpPr>
          <p:cNvPr id="6" name="TextovéPole 7"/>
          <p:cNvSpPr txBox="1"/>
          <p:nvPr/>
        </p:nvSpPr>
        <p:spPr>
          <a:xfrm>
            <a:off x="427600" y="3501009"/>
            <a:ext cx="2635849"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Necháme vychladnout.</a:t>
            </a:r>
          </a:p>
        </p:txBody>
      </p:sp>
      <p:sp>
        <p:nvSpPr>
          <p:cNvPr id="7" name="TextovéPole 8"/>
          <p:cNvSpPr txBox="1"/>
          <p:nvPr/>
        </p:nvSpPr>
        <p:spPr>
          <a:xfrm>
            <a:off x="448302" y="4725143"/>
            <a:ext cx="3876763"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Přidáme mletý pepř, majolku a sůl.</a:t>
            </a:r>
          </a:p>
        </p:txBody>
      </p:sp>
      <p:sp>
        <p:nvSpPr>
          <p:cNvPr id="8" name="TextovéPole 9"/>
          <p:cNvSpPr txBox="1"/>
          <p:nvPr/>
        </p:nvSpPr>
        <p:spPr>
          <a:xfrm>
            <a:off x="448302" y="4075435"/>
            <a:ext cx="3617018"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00B050"/>
                </a:solidFill>
                <a:uFillTx/>
                <a:latin typeface="Calibri"/>
                <a:ea typeface=""/>
                <a:cs typeface=""/>
              </a:rPr>
              <a:t>Celer nakrájíme na malé kousky.</a:t>
            </a:r>
          </a:p>
        </p:txBody>
      </p:sp>
      <p:sp>
        <p:nvSpPr>
          <p:cNvPr id="9" name="TextovéPole 10"/>
          <p:cNvSpPr txBox="1"/>
          <p:nvPr/>
        </p:nvSpPr>
        <p:spPr>
          <a:xfrm>
            <a:off x="448302" y="2884557"/>
            <a:ext cx="4875882"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Vejce oloupeme a nakrájíme pomocí mřížky.</a:t>
            </a:r>
          </a:p>
        </p:txBody>
      </p:sp>
      <p:sp>
        <p:nvSpPr>
          <p:cNvPr id="10" name="TextovéPole 11"/>
          <p:cNvSpPr txBox="1"/>
          <p:nvPr/>
        </p:nvSpPr>
        <p:spPr>
          <a:xfrm>
            <a:off x="461113" y="5301206"/>
            <a:ext cx="2412964"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a:solidFill>
                  <a:srgbClr val="00B050"/>
                </a:solidFill>
                <a:uFillTx/>
                <a:latin typeface="Calibri"/>
                <a:ea typeface=""/>
                <a:cs typeface=""/>
              </a:rPr>
              <a:t>Mrkev nastrouháme.</a:t>
            </a:r>
          </a:p>
        </p:txBody>
      </p:sp>
      <p:sp>
        <p:nvSpPr>
          <p:cNvPr id="11" name="TextovéPole 12"/>
          <p:cNvSpPr txBox="1"/>
          <p:nvPr/>
        </p:nvSpPr>
        <p:spPr>
          <a:xfrm>
            <a:off x="484778" y="5877269"/>
            <a:ext cx="2788901" cy="40011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2000" b="1" i="0" u="none" strike="noStrike" kern="1200" cap="none" spc="0" baseline="0" dirty="0">
                <a:solidFill>
                  <a:srgbClr val="00B050"/>
                </a:solidFill>
                <a:uFillTx/>
                <a:latin typeface="Calibri"/>
                <a:ea typeface=""/>
                <a:cs typeface=""/>
              </a:rPr>
              <a:t>Vše smícháme vařečkou.</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interactiveSeq">
                <p:stCondLst>
                  <p:cond evt="onClick" delay="0">
                    <p:tgtEl>
                      <p:spTgt spid="4"/>
                    </p:tgtEl>
                  </p:cond>
                </p:stCondLst>
                <p:childTnLst>
                  <p:par>
                    <p:cTn id="3" fill="hold">
                      <p:stCondLst>
                        <p:cond evt="onBegin" delay="0">
                          <p:tn val="2"/>
                        </p:cond>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8" dur="indefinite" nodeType="interactiveSeq">
                <p:stCondLst>
                  <p:cond evt="onClick" delay="0">
                    <p:tgtEl>
                      <p:spTgt spid="8"/>
                    </p:tgtEl>
                  </p:cond>
                </p:stCondLst>
                <p:childTnLst>
                  <p:par>
                    <p:cTn id="9" fill="hold">
                      <p:stCondLst>
                        <p:cond evt="onBegin" delay="0">
                          <p:tn val="8"/>
                        </p:cond>
                      </p:stCondLst>
                      <p:childTnLst>
                        <p:par>
                          <p:cTn id="10" fill="hold">
                            <p:stCondLst>
                              <p:cond delay="0"/>
                            </p:stCondLst>
                            <p:childTnLst>
                              <p:par>
                                <p:cTn id="11" presetID="6" presetClass="exit" presetSubtype="32" fill="hold" grpId="0" nodeType="clickEffect">
                                  <p:stCondLst>
                                    <p:cond delay="0"/>
                                  </p:stCondLst>
                                  <p:childTnLst>
                                    <p:animEffect transition="out" filter="circle(out)">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4" dur="indefinite" nodeType="interactiveSeq">
                <p:stCondLst>
                  <p:cond evt="onClick" delay="0">
                    <p:tgtEl>
                      <p:spTgt spid="10"/>
                    </p:tgtEl>
                  </p:cond>
                </p:stCondLst>
                <p:childTnLst>
                  <p:par>
                    <p:cTn id="15" fill="hold">
                      <p:stCondLst>
                        <p:cond evt="onBegin" delay="0">
                          <p:tn val="14"/>
                        </p:cond>
                      </p:stCondLst>
                      <p:childTnLst>
                        <p:par>
                          <p:cTn id="16" fill="hold">
                            <p:stCondLst>
                              <p:cond delay="0"/>
                            </p:stCondLst>
                            <p:childTnLst>
                              <p:par>
                                <p:cTn id="17" presetID="6" presetClass="exit" presetSubtype="32" fill="hold" grpId="0" nodeType="clickEffect">
                                  <p:stCondLst>
                                    <p:cond delay="0"/>
                                  </p:stCondLst>
                                  <p:childTnLst>
                                    <p:animEffect transition="out" filter="circle(out)">
                                      <p:cBhvr>
                                        <p:cTn id="18" dur="2000"/>
                                        <p:tgtEl>
                                          <p:spTgt spid="10"/>
                                        </p:tgtEl>
                                      </p:cBhvr>
                                    </p:animEffect>
                                    <p:set>
                                      <p:cBhvr>
                                        <p:cTn id="19"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2"/>
                    </p:tgtEl>
                  </p:cond>
                </p:stCondLst>
                <p:endSync evt="end" delay="0">
                  <p:rtn val="all"/>
                </p:endSync>
                <p:childTnLst>
                  <p:par>
                    <p:cTn id="21" fill="hold">
                      <p:stCondLst>
                        <p:cond delay="0"/>
                      </p:stCondLst>
                      <p:childTnLst>
                        <p:par>
                          <p:cTn id="22" fill="hold">
                            <p:stCondLst>
                              <p:cond delay="0"/>
                            </p:stCondLst>
                            <p:childTnLst>
                              <p:par>
                                <p:cTn id="23" presetID="21" presetClass="emph" presetSubtype="0" fill="hold" grpId="0" nodeType="clickEffect">
                                  <p:stCondLst>
                                    <p:cond delay="0"/>
                                  </p:stCondLst>
                                  <p:childTnLst>
                                    <p:animClr clrSpc="hsl" dir="cw">
                                      <p:cBhvr override="childStyle">
                                        <p:cTn id="24" dur="500" fill="hold"/>
                                        <p:tgtEl>
                                          <p:spTgt spid="2"/>
                                        </p:tgtEl>
                                        <p:attrNameLst>
                                          <p:attrName>style.color</p:attrName>
                                        </p:attrNameLst>
                                      </p:cBhvr>
                                      <p:by>
                                        <p:hsl h="7200000" s="0" l="0"/>
                                      </p:by>
                                    </p:animClr>
                                    <p:animClr clrSpc="hsl" dir="cw">
                                      <p:cBhvr>
                                        <p:cTn id="25" dur="500" fill="hold"/>
                                        <p:tgtEl>
                                          <p:spTgt spid="2"/>
                                        </p:tgtEl>
                                        <p:attrNameLst>
                                          <p:attrName>fillcolor</p:attrName>
                                        </p:attrNameLst>
                                      </p:cBhvr>
                                      <p:by>
                                        <p:hsl h="7200000" s="0" l="0"/>
                                      </p:by>
                                    </p:animClr>
                                    <p:animClr clrSpc="hsl" dir="cw">
                                      <p:cBhvr>
                                        <p:cTn id="26" dur="500" fill="hold"/>
                                        <p:tgtEl>
                                          <p:spTgt spid="2"/>
                                        </p:tgtEl>
                                        <p:attrNameLst>
                                          <p:attrName>stroke.color</p:attrName>
                                        </p:attrNameLst>
                                      </p:cBhvr>
                                      <p:by>
                                        <p:hsl h="7200000" s="0" l="0"/>
                                      </p:by>
                                    </p:animClr>
                                    <p:set>
                                      <p:cBhvr>
                                        <p:cTn id="27" dur="500" fill="hold"/>
                                        <p:tgtEl>
                                          <p:spTgt spid="2"/>
                                        </p:tgtEl>
                                        <p:attrNameLst>
                                          <p:attrName>fill.type</p:attrName>
                                        </p:attrNameLst>
                                      </p:cBhvr>
                                      <p:to>
                                        <p:strVal val="solid"/>
                                      </p:to>
                                    </p:set>
                                  </p:childTnLst>
                                </p:cTn>
                              </p:par>
                            </p:childTnLst>
                          </p:cTn>
                        </p:par>
                      </p:childTnLst>
                    </p:cTn>
                  </p:par>
                </p:childTnLst>
              </p:cTn>
              <p:nextCondLst>
                <p:cond evt="onClick" delay="0">
                  <p:tgtEl>
                    <p:spTgt spid="2"/>
                  </p:tgtEl>
                </p:cond>
              </p:nextCondLst>
            </p:seq>
            <p:seq concurrent="1" nextAc="seek">
              <p:cTn id="28" restart="whenNotActive" fill="hold" evtFilter="cancelBubble" nodeType="interactiveSeq">
                <p:stCondLst>
                  <p:cond evt="onClick" delay="0">
                    <p:tgtEl>
                      <p:spTgt spid="3"/>
                    </p:tgtEl>
                  </p:cond>
                </p:stCondLst>
                <p:endSync evt="end" delay="0">
                  <p:rtn val="all"/>
                </p:endSync>
                <p:childTnLst>
                  <p:par>
                    <p:cTn id="29" fill="hold">
                      <p:stCondLst>
                        <p:cond delay="0"/>
                      </p:stCondLst>
                      <p:childTnLst>
                        <p:par>
                          <p:cTn id="30" fill="hold">
                            <p:stCondLst>
                              <p:cond delay="0"/>
                            </p:stCondLst>
                            <p:childTnLst>
                              <p:par>
                                <p:cTn id="31" presetID="21" presetClass="emph" presetSubtype="0" fill="hold" grpId="0" nodeType="clickEffect">
                                  <p:stCondLst>
                                    <p:cond delay="0"/>
                                  </p:stCondLst>
                                  <p:childTnLst>
                                    <p:animClr clrSpc="hsl" dir="cw">
                                      <p:cBhvr override="childStyle">
                                        <p:cTn id="32" dur="500" fill="hold"/>
                                        <p:tgtEl>
                                          <p:spTgt spid="3"/>
                                        </p:tgtEl>
                                        <p:attrNameLst>
                                          <p:attrName>style.color</p:attrName>
                                        </p:attrNameLst>
                                      </p:cBhvr>
                                      <p:by>
                                        <p:hsl h="7200000" s="0" l="0"/>
                                      </p:by>
                                    </p:animClr>
                                    <p:animClr clrSpc="hsl" dir="cw">
                                      <p:cBhvr>
                                        <p:cTn id="33" dur="500" fill="hold"/>
                                        <p:tgtEl>
                                          <p:spTgt spid="3"/>
                                        </p:tgtEl>
                                        <p:attrNameLst>
                                          <p:attrName>fillcolor</p:attrName>
                                        </p:attrNameLst>
                                      </p:cBhvr>
                                      <p:by>
                                        <p:hsl h="7200000" s="0" l="0"/>
                                      </p:by>
                                    </p:animClr>
                                    <p:animClr clrSpc="hsl" dir="cw">
                                      <p:cBhvr>
                                        <p:cTn id="34" dur="500" fill="hold"/>
                                        <p:tgtEl>
                                          <p:spTgt spid="3"/>
                                        </p:tgtEl>
                                        <p:attrNameLst>
                                          <p:attrName>stroke.color</p:attrName>
                                        </p:attrNameLst>
                                      </p:cBhvr>
                                      <p:by>
                                        <p:hsl h="7200000" s="0" l="0"/>
                                      </p:by>
                                    </p:animClr>
                                    <p:set>
                                      <p:cBhvr>
                                        <p:cTn id="35" dur="500" fill="hold"/>
                                        <p:tgtEl>
                                          <p:spTgt spid="3"/>
                                        </p:tgtEl>
                                        <p:attrNameLst>
                                          <p:attrName>fill.type</p:attrName>
                                        </p:attrNameLst>
                                      </p:cBhvr>
                                      <p:to>
                                        <p:strVal val="solid"/>
                                      </p:to>
                                    </p:set>
                                  </p:childTnLst>
                                </p:cTn>
                              </p:par>
                            </p:childTnLst>
                          </p:cTn>
                        </p:par>
                      </p:childTnLst>
                    </p:cTn>
                  </p:par>
                </p:childTnLst>
              </p:cTn>
              <p:nextCondLst>
                <p:cond evt="onClick" delay="0">
                  <p:tgtEl>
                    <p:spTgt spid="3"/>
                  </p:tgtEl>
                </p:cond>
              </p:nextCondLst>
            </p:seq>
            <p:seq concurrent="1" nextAc="seek">
              <p:cTn id="36" restart="whenNotActive" fill="hold" evtFilter="cancelBubble" nodeType="interactiveSeq">
                <p:stCondLst>
                  <p:cond evt="onClick" delay="0">
                    <p:tgtEl>
                      <p:spTgt spid="5"/>
                    </p:tgtEl>
                  </p:cond>
                </p:stCondLst>
                <p:endSync evt="end" delay="0">
                  <p:rtn val="all"/>
                </p:endSync>
                <p:childTnLst>
                  <p:par>
                    <p:cTn id="37" fill="hold">
                      <p:stCondLst>
                        <p:cond delay="0"/>
                      </p:stCondLst>
                      <p:childTnLst>
                        <p:par>
                          <p:cTn id="38" fill="hold">
                            <p:stCondLst>
                              <p:cond delay="0"/>
                            </p:stCondLst>
                            <p:childTnLst>
                              <p:par>
                                <p:cTn id="39" presetID="21" presetClass="emph" presetSubtype="0" fill="hold" grpId="0" nodeType="clickEffect">
                                  <p:stCondLst>
                                    <p:cond delay="0"/>
                                  </p:stCondLst>
                                  <p:childTnLst>
                                    <p:animClr clrSpc="hsl" dir="cw">
                                      <p:cBhvr override="childStyle">
                                        <p:cTn id="40" dur="500" fill="hold"/>
                                        <p:tgtEl>
                                          <p:spTgt spid="5"/>
                                        </p:tgtEl>
                                        <p:attrNameLst>
                                          <p:attrName>style.color</p:attrName>
                                        </p:attrNameLst>
                                      </p:cBhvr>
                                      <p:by>
                                        <p:hsl h="7200000" s="0" l="0"/>
                                      </p:by>
                                    </p:animClr>
                                    <p:animClr clrSpc="hsl" dir="cw">
                                      <p:cBhvr>
                                        <p:cTn id="41" dur="500" fill="hold"/>
                                        <p:tgtEl>
                                          <p:spTgt spid="5"/>
                                        </p:tgtEl>
                                        <p:attrNameLst>
                                          <p:attrName>fillcolor</p:attrName>
                                        </p:attrNameLst>
                                      </p:cBhvr>
                                      <p:by>
                                        <p:hsl h="7200000" s="0" l="0"/>
                                      </p:by>
                                    </p:animClr>
                                    <p:animClr clrSpc="hsl" dir="cw">
                                      <p:cBhvr>
                                        <p:cTn id="42" dur="500" fill="hold"/>
                                        <p:tgtEl>
                                          <p:spTgt spid="5"/>
                                        </p:tgtEl>
                                        <p:attrNameLst>
                                          <p:attrName>stroke.color</p:attrName>
                                        </p:attrNameLst>
                                      </p:cBhvr>
                                      <p:by>
                                        <p:hsl h="7200000" s="0" l="0"/>
                                      </p:by>
                                    </p:animClr>
                                    <p:set>
                                      <p:cBhvr>
                                        <p:cTn id="43" dur="500" fill="hold"/>
                                        <p:tgtEl>
                                          <p:spTgt spid="5"/>
                                        </p:tgtEl>
                                        <p:attrNameLst>
                                          <p:attrName>fill.type</p:attrName>
                                        </p:attrNameLst>
                                      </p:cBhvr>
                                      <p:to>
                                        <p:strVal val="solid"/>
                                      </p:to>
                                    </p:set>
                                  </p:childTnLst>
                                </p:cTn>
                              </p:par>
                            </p:childTnLst>
                          </p:cTn>
                        </p:par>
                      </p:childTnLst>
                    </p:cTn>
                  </p:par>
                </p:childTnLst>
              </p:cTn>
              <p:nextCondLst>
                <p:cond evt="onClick" delay="0">
                  <p:tgtEl>
                    <p:spTgt spid="5"/>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21" presetClass="emph" presetSubtype="0" fill="hold" grpId="0" nodeType="clickEffect">
                                  <p:stCondLst>
                                    <p:cond delay="0"/>
                                  </p:stCondLst>
                                  <p:childTnLst>
                                    <p:animClr clrSpc="hsl" dir="cw">
                                      <p:cBhvr override="childStyle">
                                        <p:cTn id="48" dur="500" fill="hold"/>
                                        <p:tgtEl>
                                          <p:spTgt spid="9"/>
                                        </p:tgtEl>
                                        <p:attrNameLst>
                                          <p:attrName>style.color</p:attrName>
                                        </p:attrNameLst>
                                      </p:cBhvr>
                                      <p:by>
                                        <p:hsl h="7200000" s="0" l="0"/>
                                      </p:by>
                                    </p:animClr>
                                    <p:animClr clrSpc="hsl" dir="cw">
                                      <p:cBhvr>
                                        <p:cTn id="49" dur="500" fill="hold"/>
                                        <p:tgtEl>
                                          <p:spTgt spid="9"/>
                                        </p:tgtEl>
                                        <p:attrNameLst>
                                          <p:attrName>fillcolor</p:attrName>
                                        </p:attrNameLst>
                                      </p:cBhvr>
                                      <p:by>
                                        <p:hsl h="7200000" s="0" l="0"/>
                                      </p:by>
                                    </p:animClr>
                                    <p:animClr clrSpc="hsl" dir="cw">
                                      <p:cBhvr>
                                        <p:cTn id="50" dur="500" fill="hold"/>
                                        <p:tgtEl>
                                          <p:spTgt spid="9"/>
                                        </p:tgtEl>
                                        <p:attrNameLst>
                                          <p:attrName>stroke.color</p:attrName>
                                        </p:attrNameLst>
                                      </p:cBhvr>
                                      <p:by>
                                        <p:hsl h="7200000" s="0" l="0"/>
                                      </p:by>
                                    </p:animClr>
                                    <p:set>
                                      <p:cBhvr>
                                        <p:cTn id="51" dur="500" fill="hold"/>
                                        <p:tgtEl>
                                          <p:spTgt spid="9"/>
                                        </p:tgtEl>
                                        <p:attrNameLst>
                                          <p:attrName>fill.type</p:attrName>
                                        </p:attrNameLst>
                                      </p:cBhvr>
                                      <p:to>
                                        <p:strVal val="solid"/>
                                      </p:to>
                                    </p:set>
                                  </p:childTnLst>
                                </p:cTn>
                              </p:par>
                            </p:childTnLst>
                          </p:cTn>
                        </p:par>
                      </p:childTnLst>
                    </p:cTn>
                  </p:par>
                </p:childTnLst>
              </p:cTn>
              <p:nextCondLst>
                <p:cond evt="onClick" delay="0">
                  <p:tgtEl>
                    <p:spTgt spid="9"/>
                  </p:tgtEl>
                </p:cond>
              </p:nextCondLst>
            </p:seq>
            <p:seq concurrent="1" nextAc="seek">
              <p:cTn id="52" restart="whenNotActive" fill="hold" evtFilter="cancelBubble" nodeType="interactiveSeq">
                <p:stCondLst>
                  <p:cond evt="onClick" delay="0">
                    <p:tgtEl>
                      <p:spTgt spid="6"/>
                    </p:tgtEl>
                  </p:cond>
                </p:stCondLst>
                <p:endSync evt="end" delay="0">
                  <p:rtn val="all"/>
                </p:endSync>
                <p:childTnLst>
                  <p:par>
                    <p:cTn id="53" fill="hold">
                      <p:stCondLst>
                        <p:cond delay="0"/>
                      </p:stCondLst>
                      <p:childTnLst>
                        <p:par>
                          <p:cTn id="54" fill="hold">
                            <p:stCondLst>
                              <p:cond delay="0"/>
                            </p:stCondLst>
                            <p:childTnLst>
                              <p:par>
                                <p:cTn id="55" presetID="21" presetClass="emph" presetSubtype="0" fill="hold" grpId="0" nodeType="clickEffect">
                                  <p:stCondLst>
                                    <p:cond delay="0"/>
                                  </p:stCondLst>
                                  <p:childTnLst>
                                    <p:animClr clrSpc="hsl" dir="cw">
                                      <p:cBhvr override="childStyle">
                                        <p:cTn id="56" dur="500" fill="hold"/>
                                        <p:tgtEl>
                                          <p:spTgt spid="6"/>
                                        </p:tgtEl>
                                        <p:attrNameLst>
                                          <p:attrName>style.color</p:attrName>
                                        </p:attrNameLst>
                                      </p:cBhvr>
                                      <p:by>
                                        <p:hsl h="7200000" s="0" l="0"/>
                                      </p:by>
                                    </p:animClr>
                                    <p:animClr clrSpc="hsl" dir="cw">
                                      <p:cBhvr>
                                        <p:cTn id="57" dur="500" fill="hold"/>
                                        <p:tgtEl>
                                          <p:spTgt spid="6"/>
                                        </p:tgtEl>
                                        <p:attrNameLst>
                                          <p:attrName>fillcolor</p:attrName>
                                        </p:attrNameLst>
                                      </p:cBhvr>
                                      <p:by>
                                        <p:hsl h="7200000" s="0" l="0"/>
                                      </p:by>
                                    </p:animClr>
                                    <p:animClr clrSpc="hsl" dir="cw">
                                      <p:cBhvr>
                                        <p:cTn id="58" dur="500" fill="hold"/>
                                        <p:tgtEl>
                                          <p:spTgt spid="6"/>
                                        </p:tgtEl>
                                        <p:attrNameLst>
                                          <p:attrName>stroke.color</p:attrName>
                                        </p:attrNameLst>
                                      </p:cBhvr>
                                      <p:by>
                                        <p:hsl h="7200000" s="0" l="0"/>
                                      </p:by>
                                    </p:animClr>
                                    <p:set>
                                      <p:cBhvr>
                                        <p:cTn id="59" dur="500" fill="hold"/>
                                        <p:tgtEl>
                                          <p:spTgt spid="6"/>
                                        </p:tgtEl>
                                        <p:attrNameLst>
                                          <p:attrName>fill.type</p:attrName>
                                        </p:attrNameLst>
                                      </p:cBhvr>
                                      <p:to>
                                        <p:strVal val="solid"/>
                                      </p:to>
                                    </p:set>
                                  </p:childTnLst>
                                </p:cTn>
                              </p:par>
                            </p:childTnLst>
                          </p:cTn>
                        </p:par>
                      </p:childTnLst>
                    </p:cTn>
                  </p:par>
                </p:childTnLst>
              </p:cTn>
              <p:nextCondLst>
                <p:cond evt="onClick" delay="0">
                  <p:tgtEl>
                    <p:spTgt spid="6"/>
                  </p:tgtEl>
                </p:cond>
              </p:nextCondLst>
            </p:seq>
            <p:seq concurrent="1" nextAc="seek">
              <p:cTn id="60" restart="whenNotActive" fill="hold" evtFilter="cancelBubble" nodeType="interactiveSeq">
                <p:stCondLst>
                  <p:cond evt="onClick" delay="0">
                    <p:tgtEl>
                      <p:spTgt spid="7"/>
                    </p:tgtEl>
                  </p:cond>
                </p:stCondLst>
                <p:endSync evt="end" delay="0">
                  <p:rtn val="all"/>
                </p:endSync>
                <p:childTnLst>
                  <p:par>
                    <p:cTn id="61" fill="hold">
                      <p:stCondLst>
                        <p:cond delay="0"/>
                      </p:stCondLst>
                      <p:childTnLst>
                        <p:par>
                          <p:cTn id="62" fill="hold">
                            <p:stCondLst>
                              <p:cond delay="0"/>
                            </p:stCondLst>
                            <p:childTnLst>
                              <p:par>
                                <p:cTn id="63" presetID="21" presetClass="emph" presetSubtype="0" fill="hold" grpId="0" nodeType="clickEffect">
                                  <p:stCondLst>
                                    <p:cond delay="0"/>
                                  </p:stCondLst>
                                  <p:childTnLst>
                                    <p:animClr clrSpc="hsl" dir="cw">
                                      <p:cBhvr override="childStyle">
                                        <p:cTn id="64" dur="500" fill="hold"/>
                                        <p:tgtEl>
                                          <p:spTgt spid="7"/>
                                        </p:tgtEl>
                                        <p:attrNameLst>
                                          <p:attrName>style.color</p:attrName>
                                        </p:attrNameLst>
                                      </p:cBhvr>
                                      <p:by>
                                        <p:hsl h="7200000" s="0" l="0"/>
                                      </p:by>
                                    </p:animClr>
                                    <p:animClr clrSpc="hsl" dir="cw">
                                      <p:cBhvr>
                                        <p:cTn id="65" dur="500" fill="hold"/>
                                        <p:tgtEl>
                                          <p:spTgt spid="7"/>
                                        </p:tgtEl>
                                        <p:attrNameLst>
                                          <p:attrName>fillcolor</p:attrName>
                                        </p:attrNameLst>
                                      </p:cBhvr>
                                      <p:by>
                                        <p:hsl h="7200000" s="0" l="0"/>
                                      </p:by>
                                    </p:animClr>
                                    <p:animClr clrSpc="hsl" dir="cw">
                                      <p:cBhvr>
                                        <p:cTn id="66" dur="500" fill="hold"/>
                                        <p:tgtEl>
                                          <p:spTgt spid="7"/>
                                        </p:tgtEl>
                                        <p:attrNameLst>
                                          <p:attrName>stroke.color</p:attrName>
                                        </p:attrNameLst>
                                      </p:cBhvr>
                                      <p:by>
                                        <p:hsl h="7200000" s="0" l="0"/>
                                      </p:by>
                                    </p:animClr>
                                    <p:set>
                                      <p:cBhvr>
                                        <p:cTn id="67" dur="500" fill="hold"/>
                                        <p:tgtEl>
                                          <p:spTgt spid="7"/>
                                        </p:tgtEl>
                                        <p:attrNameLst>
                                          <p:attrName>fill.type</p:attrName>
                                        </p:attrNameLst>
                                      </p:cBhvr>
                                      <p:to>
                                        <p:strVal val="solid"/>
                                      </p:to>
                                    </p:set>
                                  </p:childTnLst>
                                </p:cTn>
                              </p:par>
                            </p:childTnLst>
                          </p:cTn>
                        </p:par>
                      </p:childTnLst>
                    </p:cTn>
                  </p:par>
                </p:childTnLst>
              </p:cTn>
              <p:nextCondLst>
                <p:cond evt="onClick" delay="0">
                  <p:tgtEl>
                    <p:spTgt spid="7"/>
                  </p:tgtEl>
                </p:cond>
              </p:nextCondLst>
            </p:seq>
            <p:seq concurrent="1" nextAc="seek">
              <p:cTn id="68" restart="whenNotActive" fill="hold" evtFilter="cancelBubble" nodeType="interactiveSeq">
                <p:stCondLst>
                  <p:cond evt="onClick" delay="0">
                    <p:tgtEl>
                      <p:spTgt spid="11"/>
                    </p:tgtEl>
                  </p:cond>
                </p:stCondLst>
                <p:endSync evt="end" delay="0">
                  <p:rtn val="all"/>
                </p:endSync>
                <p:childTnLst>
                  <p:par>
                    <p:cTn id="69" fill="hold">
                      <p:stCondLst>
                        <p:cond delay="0"/>
                      </p:stCondLst>
                      <p:childTnLst>
                        <p:par>
                          <p:cTn id="70" fill="hold">
                            <p:stCondLst>
                              <p:cond delay="0"/>
                            </p:stCondLst>
                            <p:childTnLst>
                              <p:par>
                                <p:cTn id="71" presetID="21" presetClass="emph" presetSubtype="0" fill="hold" grpId="0" nodeType="clickEffect">
                                  <p:stCondLst>
                                    <p:cond delay="0"/>
                                  </p:stCondLst>
                                  <p:childTnLst>
                                    <p:animClr clrSpc="hsl" dir="cw">
                                      <p:cBhvr override="childStyle">
                                        <p:cTn id="72" dur="500" fill="hold"/>
                                        <p:tgtEl>
                                          <p:spTgt spid="11"/>
                                        </p:tgtEl>
                                        <p:attrNameLst>
                                          <p:attrName>style.color</p:attrName>
                                        </p:attrNameLst>
                                      </p:cBhvr>
                                      <p:by>
                                        <p:hsl h="7200000" s="0" l="0"/>
                                      </p:by>
                                    </p:animClr>
                                    <p:animClr clrSpc="hsl" dir="cw">
                                      <p:cBhvr>
                                        <p:cTn id="73" dur="500" fill="hold"/>
                                        <p:tgtEl>
                                          <p:spTgt spid="11"/>
                                        </p:tgtEl>
                                        <p:attrNameLst>
                                          <p:attrName>fillcolor</p:attrName>
                                        </p:attrNameLst>
                                      </p:cBhvr>
                                      <p:by>
                                        <p:hsl h="7200000" s="0" l="0"/>
                                      </p:by>
                                    </p:animClr>
                                    <p:animClr clrSpc="hsl" dir="cw">
                                      <p:cBhvr>
                                        <p:cTn id="74" dur="500" fill="hold"/>
                                        <p:tgtEl>
                                          <p:spTgt spid="11"/>
                                        </p:tgtEl>
                                        <p:attrNameLst>
                                          <p:attrName>stroke.color</p:attrName>
                                        </p:attrNameLst>
                                      </p:cBhvr>
                                      <p:by>
                                        <p:hsl h="7200000" s="0" l="0"/>
                                      </p:by>
                                    </p:animClr>
                                    <p:set>
                                      <p:cBhvr>
                                        <p:cTn id="75" dur="500" fill="hold"/>
                                        <p:tgtEl>
                                          <p:spTgt spid="11"/>
                                        </p:tgtEl>
                                        <p:attrNameLst>
                                          <p:attrName>fill.type</p:attrName>
                                        </p:attrNameLst>
                                      </p:cBhvr>
                                      <p:to>
                                        <p:strVal val="solid"/>
                                      </p:to>
                                    </p:set>
                                  </p:childTnLst>
                                </p:cTn>
                              </p:par>
                            </p:childTnLst>
                          </p:cTn>
                        </p:par>
                      </p:childTnLst>
                    </p:cTn>
                  </p:par>
                </p:childTnLst>
              </p:cTn>
              <p:nextCondLst>
                <p:cond evt="onClick" delay="0">
                  <p:tgtEl>
                    <p:spTgt spid="11"/>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Zástupný symbol pro obsah 2"/>
          <p:cNvSpPr txBox="1">
            <a:spLocks noGrp="1"/>
          </p:cNvSpPr>
          <p:nvPr>
            <p:ph idx="1"/>
          </p:nvPr>
        </p:nvSpPr>
        <p:spPr>
          <a:xfrm>
            <a:off x="457200" y="260649"/>
            <a:ext cx="8229600" cy="5865519"/>
          </a:xfrm>
        </p:spPr>
        <p:txBody>
          <a:bodyPr/>
          <a:lstStyle/>
          <a:p>
            <a:pPr marL="0" lvl="0" indent="0">
              <a:buNone/>
            </a:pPr>
            <a:r>
              <a:rPr lang="cs-CZ" b="1"/>
              <a:t>Zdroje a citace: </a:t>
            </a:r>
            <a:r>
              <a:rPr lang="cs-CZ"/>
              <a:t>Microsoft Office - Klipart</a:t>
            </a:r>
          </a:p>
          <a:p>
            <a:pPr marL="0" lvl="0" indent="0">
              <a:buNone/>
            </a:pPr>
            <a:endParaRPr lang="cs-CZ" b="1"/>
          </a:p>
        </p:txBody>
      </p:sp>
      <p:sp>
        <p:nvSpPr>
          <p:cNvPr id="3" name="TextovéPole 1"/>
          <p:cNvSpPr txBox="1"/>
          <p:nvPr/>
        </p:nvSpPr>
        <p:spPr>
          <a:xfrm>
            <a:off x="3188064" y="1052739"/>
            <a:ext cx="4529123" cy="584777"/>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3200" b="0" i="0" u="none" strike="noStrike" kern="1200" cap="none" spc="0" baseline="0">
                <a:solidFill>
                  <a:srgbClr val="000000"/>
                </a:solidFill>
                <a:uFillTx/>
                <a:latin typeface="Calibri"/>
                <a:ea typeface=""/>
                <a:cs typeface=""/>
              </a:rPr>
              <a:t>Vlastní fotografie autorky</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584</Words>
  <Application>Microsoft Office PowerPoint</Application>
  <PresentationFormat>Předvádění na obrazovce (4:3)</PresentationFormat>
  <Paragraphs>89</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systému Office</vt:lpstr>
      <vt:lpstr>Studená kuchyně – vajíčková pomazánka VY_32_INOVACE_2C_02 Číslo projektu: CZ.1.07/1.5.00/34.1056</vt:lpstr>
      <vt:lpstr>Snímek 2</vt:lpstr>
      <vt:lpstr>Snímek 3</vt:lpstr>
      <vt:lpstr>Snímek 4</vt:lpstr>
      <vt:lpstr>Snímek 5</vt:lpstr>
      <vt:lpstr>Snímek 6</vt:lpstr>
      <vt:lpstr>Snímek 7</vt:lpstr>
      <vt:lpstr>Snímek 8</vt:lpstr>
      <vt:lpstr>Snímek 9</vt:lpstr>
      <vt:lpstr>Snímek 10</vt:lpstr>
      <vt:lpstr>Snímek 11</vt:lpstr>
      <vt:lpstr>Snímek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Dum</cp:lastModifiedBy>
  <cp:revision>11</cp:revision>
  <dcterms:created xsi:type="dcterms:W3CDTF">2013-12-22T16:09:13Z</dcterms:created>
  <dcterms:modified xsi:type="dcterms:W3CDTF">2014-04-29T14:55:32Z</dcterms:modified>
</cp:coreProperties>
</file>