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8" r:id="rId3"/>
    <p:sldId id="267" r:id="rId4"/>
    <p:sldId id="259" r:id="rId5"/>
    <p:sldId id="260" r:id="rId6"/>
    <p:sldId id="261" r:id="rId7"/>
    <p:sldId id="262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02CAB-45B2-4CB8-AA6E-D3682DEAA702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7030AE1-43F2-4F92-BFAD-3829FB9021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02CAB-45B2-4CB8-AA6E-D3682DEAA702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7030AE1-43F2-4F92-BFAD-3829FB9021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02CAB-45B2-4CB8-AA6E-D3682DEAA702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30AE1-43F2-4F92-BFAD-3829FB9021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02CAB-45B2-4CB8-AA6E-D3682DEAA702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30AE1-43F2-4F92-BFAD-3829FB9021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02CAB-45B2-4CB8-AA6E-D3682DEAA702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7030AE1-43F2-4F92-BFAD-3829FB9021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02CAB-45B2-4CB8-AA6E-D3682DEAA702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30AE1-43F2-4F92-BFAD-3829FB9021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02CAB-45B2-4CB8-AA6E-D3682DEAA702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30AE1-43F2-4F92-BFAD-3829FB9021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02CAB-45B2-4CB8-AA6E-D3682DEAA702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30AE1-43F2-4F92-BFAD-3829FB9021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02CAB-45B2-4CB8-AA6E-D3682DEAA702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30AE1-43F2-4F92-BFAD-3829FB9021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02CAB-45B2-4CB8-AA6E-D3682DEAA702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30AE1-43F2-4F92-BFAD-3829FB9021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02CAB-45B2-4CB8-AA6E-D3682DEAA702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30AE1-43F2-4F92-BFAD-3829FB9021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7F02CAB-45B2-4CB8-AA6E-D3682DEAA702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7030AE1-43F2-4F92-BFAD-3829FB9021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4725144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>
            <a:normAutofit/>
          </a:bodyPr>
          <a:lstStyle/>
          <a:p>
            <a:r>
              <a:rPr lang="cs-CZ" b="1" i="1" dirty="0"/>
              <a:t>DUM - Digitální Učební Materiál</a:t>
            </a:r>
            <a:r>
              <a:rPr lang="cs-CZ" i="1" dirty="0"/>
              <a:t/>
            </a:r>
            <a:br>
              <a:rPr lang="cs-CZ" i="1" dirty="0"/>
            </a:br>
            <a:endParaRPr lang="cs-CZ" i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286256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r>
              <a:rPr lang="cs-CZ" sz="900" dirty="0" smtClean="0"/>
              <a:t>	Tento 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i="1" dirty="0" smtClean="0"/>
              <a:t>Registrační číslo: </a:t>
            </a:r>
            <a:r>
              <a:rPr lang="cs-CZ" sz="2000" i="1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i="1" dirty="0" smtClean="0"/>
              <a:t>Šablona:</a:t>
            </a:r>
            <a:r>
              <a:rPr lang="cs-CZ" i="1" dirty="0" smtClean="0"/>
              <a:t> III/2                                                        </a:t>
            </a:r>
            <a:r>
              <a:rPr lang="cs-CZ" b="1" i="1" dirty="0" smtClean="0"/>
              <a:t>Sada:  </a:t>
            </a:r>
            <a:r>
              <a:rPr lang="cs-CZ" i="1" dirty="0" smtClean="0"/>
              <a:t>A1_51  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i="1" dirty="0" smtClean="0"/>
              <a:t>Datum ověření ve výuce:  </a:t>
            </a:r>
            <a:r>
              <a:rPr lang="cs-CZ" i="1" dirty="0" smtClean="0"/>
              <a:t>13. 1. 2014               </a:t>
            </a:r>
            <a:r>
              <a:rPr lang="cs-CZ" b="1" i="1" dirty="0" smtClean="0"/>
              <a:t>Třída:  </a:t>
            </a:r>
            <a:r>
              <a:rPr lang="cs-CZ" i="1" dirty="0" smtClean="0"/>
              <a:t>1.KA</a:t>
            </a:r>
            <a:endParaRPr lang="cs-CZ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 smtClean="0"/>
              <a:t>DUM - Digitální Učební Materiál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i="1" dirty="0" smtClean="0"/>
              <a:t>Tematická oblast: </a:t>
            </a:r>
            <a:r>
              <a:rPr lang="cs-CZ" i="1" dirty="0" smtClean="0"/>
              <a:t>Stravovací a ubytovací služby</a:t>
            </a:r>
          </a:p>
          <a:p>
            <a:pPr>
              <a:buNone/>
            </a:pPr>
            <a:r>
              <a:rPr lang="cs-CZ" b="1" i="1" dirty="0" smtClean="0"/>
              <a:t>Předmět: </a:t>
            </a:r>
            <a:r>
              <a:rPr lang="cs-CZ" i="1" dirty="0" smtClean="0"/>
              <a:t>Odborný výcvik</a:t>
            </a:r>
          </a:p>
          <a:p>
            <a:pPr>
              <a:buNone/>
            </a:pPr>
            <a:r>
              <a:rPr lang="cs-CZ" b="1" i="1" dirty="0" smtClean="0"/>
              <a:t>Ročník: </a:t>
            </a:r>
            <a:r>
              <a:rPr lang="cs-CZ" i="1" dirty="0" smtClean="0"/>
              <a:t>1.KA</a:t>
            </a:r>
          </a:p>
          <a:p>
            <a:pPr>
              <a:buNone/>
            </a:pPr>
            <a:r>
              <a:rPr lang="cs-CZ" b="1" i="1" dirty="0" smtClean="0"/>
              <a:t>Klíčová slova: </a:t>
            </a:r>
            <a:r>
              <a:rPr lang="cs-CZ" i="1" dirty="0" smtClean="0"/>
              <a:t>Zapékané palačinky, tvaroh, niva</a:t>
            </a:r>
          </a:p>
          <a:p>
            <a:pPr>
              <a:buNone/>
            </a:pPr>
            <a:r>
              <a:rPr lang="cs-CZ" b="1" i="1" dirty="0" smtClean="0"/>
              <a:t>Jméno autora (vč. titulu): </a:t>
            </a:r>
            <a:r>
              <a:rPr lang="cs-CZ" i="1" dirty="0" smtClean="0"/>
              <a:t>Bc. Romana </a:t>
            </a:r>
            <a:r>
              <a:rPr lang="cs-CZ" i="1" dirty="0" err="1" smtClean="0"/>
              <a:t>Pašková</a:t>
            </a:r>
            <a:endParaRPr lang="cs-CZ" i="1" dirty="0" smtClean="0"/>
          </a:p>
          <a:p>
            <a:pPr>
              <a:buNone/>
            </a:pPr>
            <a:r>
              <a:rPr lang="cs-CZ" b="1" i="1" dirty="0" smtClean="0"/>
              <a:t>Škola:</a:t>
            </a:r>
            <a:r>
              <a:rPr lang="cs-CZ" i="1" dirty="0" smtClean="0"/>
              <a:t> 	</a:t>
            </a:r>
            <a:r>
              <a:rPr lang="cs-CZ" sz="2400" b="1" i="1" dirty="0" smtClean="0">
                <a:solidFill>
                  <a:schemeClr val="tx2"/>
                </a:solidFill>
              </a:rPr>
              <a:t>Střední </a:t>
            </a:r>
            <a:r>
              <a:rPr lang="cs-CZ" sz="2400" b="1" i="1" dirty="0">
                <a:solidFill>
                  <a:schemeClr val="tx2"/>
                </a:solidFill>
              </a:rPr>
              <a:t>odborné učiliště, </a:t>
            </a:r>
            <a:r>
              <a:rPr lang="cs-CZ" sz="2400" b="1" i="1" dirty="0" err="1">
                <a:solidFill>
                  <a:schemeClr val="tx2"/>
                </a:solidFill>
              </a:rPr>
              <a:t>Lišov</a:t>
            </a:r>
            <a:r>
              <a:rPr lang="cs-CZ" sz="2400" b="1" i="1" dirty="0">
                <a:solidFill>
                  <a:schemeClr val="tx2"/>
                </a:solidFill>
              </a:rPr>
              <a:t/>
            </a:r>
            <a:br>
              <a:rPr lang="cs-CZ" sz="2400" b="1" i="1" dirty="0">
                <a:solidFill>
                  <a:schemeClr val="tx2"/>
                </a:solidFill>
              </a:rPr>
            </a:br>
            <a:r>
              <a:rPr lang="cs-CZ" sz="2400" b="1" i="1" dirty="0">
                <a:solidFill>
                  <a:schemeClr val="tx2"/>
                </a:solidFill>
              </a:rPr>
              <a:t>	</a:t>
            </a:r>
            <a:r>
              <a:rPr lang="cs-CZ" sz="2400" b="1" i="1" dirty="0" smtClean="0">
                <a:solidFill>
                  <a:schemeClr val="tx2"/>
                </a:solidFill>
              </a:rPr>
              <a:t>	tř</a:t>
            </a:r>
            <a:r>
              <a:rPr lang="cs-CZ" sz="2400" b="1" i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i="1" dirty="0">
                <a:solidFill>
                  <a:schemeClr val="tx2"/>
                </a:solidFill>
              </a:rPr>
              <a:t>		</a:t>
            </a:r>
            <a:r>
              <a:rPr lang="cs-CZ" sz="2400" b="1" i="1" dirty="0" smtClean="0">
                <a:solidFill>
                  <a:schemeClr val="tx2"/>
                </a:solidFill>
              </a:rPr>
              <a:t>	373 </a:t>
            </a:r>
            <a:r>
              <a:rPr lang="cs-CZ" sz="2400" b="1" i="1" dirty="0">
                <a:solidFill>
                  <a:schemeClr val="tx2"/>
                </a:solidFill>
              </a:rPr>
              <a:t>72 </a:t>
            </a:r>
            <a:r>
              <a:rPr lang="cs-CZ" sz="2400" b="1" i="1" dirty="0" err="1">
                <a:solidFill>
                  <a:schemeClr val="tx2"/>
                </a:solidFill>
              </a:rPr>
              <a:t>Lišov</a:t>
            </a:r>
            <a:endParaRPr lang="cs-CZ" sz="2400" b="1" i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i="1" dirty="0">
                <a:solidFill>
                  <a:schemeClr val="tx2"/>
                </a:solidFill>
              </a:rPr>
              <a:t>		</a:t>
            </a:r>
            <a:r>
              <a:rPr lang="cs-CZ" sz="2400" b="1" i="1" dirty="0" smtClean="0">
                <a:solidFill>
                  <a:schemeClr val="tx2"/>
                </a:solidFill>
              </a:rPr>
              <a:t>	IČO</a:t>
            </a:r>
            <a:r>
              <a:rPr lang="cs-CZ" sz="2400" b="1" i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S:\FOTOGALERIE\FOTOGALERIE-ODBORNÝ VÝCVIK\AKCE ODBORNÉHO VÝCVIKU\PREZENTACE - kuchařské práce\Palačinkové proměny-2012\72-zapékané s hlívou ústřično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7659" y="1928802"/>
            <a:ext cx="2667019" cy="214314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14290"/>
            <a:ext cx="8286808" cy="628654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400" b="1" i="1" dirty="0" smtClean="0"/>
              <a:t>Zapékané palačinky </a:t>
            </a:r>
            <a:br>
              <a:rPr lang="cs-CZ" sz="5400" b="1" i="1" dirty="0" smtClean="0"/>
            </a:br>
            <a:r>
              <a:rPr lang="cs-CZ" sz="5400" b="1" i="1" dirty="0" smtClean="0"/>
              <a:t>sladké </a:t>
            </a:r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     </a:t>
            </a:r>
            <a:br>
              <a:rPr lang="cs-CZ" sz="4400" dirty="0" smtClean="0"/>
            </a:b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   </a:t>
            </a:r>
            <a:r>
              <a:rPr lang="cs-CZ" sz="4900" b="1" i="1" dirty="0" smtClean="0"/>
              <a:t>i slané …            s nivou</a:t>
            </a:r>
            <a:endParaRPr lang="cs-CZ" sz="4900" b="1" i="1" dirty="0"/>
          </a:p>
        </p:txBody>
      </p:sp>
      <p:pic>
        <p:nvPicPr>
          <p:cNvPr id="1026" name="Picture 2" descr="S:\FOTOGALERIE\FOTOGALERIE-ODBORNÝ VÝCVIK\AKCE ODBORNÉHO VÝCVIKU\PREZENTACE - kuchařské práce\Palačinkové proměny-2012\65-zapékané s tvarohe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916832"/>
            <a:ext cx="3600400" cy="309634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28" name="Picture 4" descr="S:\FOTOGALERIE\FOTOGALERIE-ODBORNÝ VÝCVIK\AKCE ODBORNÉHO VÝCVIKU\PREZENTACE - kuchařské práce\Palačinkové proměny-2012\71-zapékané s nivou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2420888"/>
            <a:ext cx="3816424" cy="314726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5400" b="1" dirty="0" smtClean="0">
                <a:solidFill>
                  <a:schemeClr val="accent2">
                    <a:lumMod val="75000"/>
                  </a:schemeClr>
                </a:solidFill>
              </a:rPr>
              <a:t>Jemné zapékané palačinky    s tvarohem</a:t>
            </a:r>
            <a:endParaRPr lang="cs-CZ" sz="5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Těsto:</a:t>
            </a:r>
            <a:endParaRPr lang="cs-CZ" sz="3600" b="1" dirty="0"/>
          </a:p>
        </p:txBody>
      </p:sp>
      <p:sp>
        <p:nvSpPr>
          <p:cNvPr id="32" name="Zástupný symbol pro text 31"/>
          <p:cNvSpPr>
            <a:spLocks noGrp="1"/>
          </p:cNvSpPr>
          <p:nvPr>
            <p:ph type="body" sz="half" idx="3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Náplň: </a:t>
            </a:r>
            <a:r>
              <a:rPr lang="cs-CZ" sz="2000" b="1" dirty="0" smtClean="0"/>
              <a:t>6 porcí</a:t>
            </a:r>
            <a:endParaRPr lang="cs-CZ" sz="3600" b="1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2"/>
          </p:nvPr>
        </p:nvSpPr>
        <p:spPr/>
        <p:txBody>
          <a:bodyPr anchor="ctr"/>
          <a:lstStyle/>
          <a:p>
            <a:r>
              <a:rPr lang="cs-CZ" dirty="0" smtClean="0"/>
              <a:t>mléko 500 ml</a:t>
            </a:r>
          </a:p>
          <a:p>
            <a:r>
              <a:rPr lang="cs-CZ" dirty="0" smtClean="0"/>
              <a:t>vejce 3 ks</a:t>
            </a:r>
          </a:p>
          <a:p>
            <a:r>
              <a:rPr lang="cs-CZ" dirty="0" smtClean="0"/>
              <a:t>sůl špetka</a:t>
            </a:r>
          </a:p>
          <a:p>
            <a:r>
              <a:rPr lang="cs-CZ" dirty="0" err="1" smtClean="0"/>
              <a:t>pol</a:t>
            </a:r>
            <a:r>
              <a:rPr lang="cs-CZ" dirty="0" smtClean="0"/>
              <a:t>. mouka 240 g</a:t>
            </a:r>
          </a:p>
          <a:p>
            <a:r>
              <a:rPr lang="cs-CZ" dirty="0" smtClean="0"/>
              <a:t>olej (pečení)      </a:t>
            </a:r>
            <a:endParaRPr lang="cs-CZ" dirty="0"/>
          </a:p>
        </p:txBody>
      </p:sp>
      <p:sp>
        <p:nvSpPr>
          <p:cNvPr id="30" name="Zástupný symbol pro obsah 29"/>
          <p:cNvSpPr>
            <a:spLocks noGrp="1"/>
          </p:cNvSpPr>
          <p:nvPr>
            <p:ph sz="quarter" idx="4"/>
          </p:nvPr>
        </p:nvSpPr>
        <p:spPr/>
        <p:txBody>
          <a:bodyPr anchor="ctr">
            <a:normAutofit lnSpcReduction="10000"/>
          </a:bodyPr>
          <a:lstStyle/>
          <a:p>
            <a:pPr marL="514350" indent="-514350"/>
            <a:r>
              <a:rPr lang="cs-CZ" dirty="0" smtClean="0"/>
              <a:t>měkký tvaroh 250 g</a:t>
            </a:r>
          </a:p>
          <a:p>
            <a:pPr marL="514350" indent="-514350"/>
            <a:r>
              <a:rPr lang="cs-CZ" dirty="0" err="1" smtClean="0"/>
              <a:t>zakys</a:t>
            </a:r>
            <a:r>
              <a:rPr lang="cs-CZ" dirty="0" smtClean="0"/>
              <a:t>. smetana 150 ml</a:t>
            </a:r>
          </a:p>
          <a:p>
            <a:pPr marL="514350" indent="-514350"/>
            <a:r>
              <a:rPr lang="cs-CZ" dirty="0" smtClean="0"/>
              <a:t>vejce 1 ks</a:t>
            </a:r>
          </a:p>
          <a:p>
            <a:pPr marL="514350" indent="-514350"/>
            <a:r>
              <a:rPr lang="cs-CZ" dirty="0" smtClean="0"/>
              <a:t>rozinky 50 g</a:t>
            </a:r>
          </a:p>
          <a:p>
            <a:pPr marL="514350" indent="-514350"/>
            <a:r>
              <a:rPr lang="cs-CZ" dirty="0" smtClean="0"/>
              <a:t>moučkový cukr 150 g</a:t>
            </a:r>
          </a:p>
          <a:p>
            <a:pPr marL="514350" indent="-514350">
              <a:buNone/>
            </a:pPr>
            <a:r>
              <a:rPr lang="cs-CZ" sz="2800" b="1" dirty="0" smtClean="0"/>
              <a:t>Přeliv:</a:t>
            </a:r>
          </a:p>
          <a:p>
            <a:pPr marL="514350" indent="-514350"/>
            <a:r>
              <a:rPr lang="cs-CZ" dirty="0" smtClean="0"/>
              <a:t>smetana na vaření 150 ml</a:t>
            </a:r>
          </a:p>
          <a:p>
            <a:pPr marL="514350" indent="-514350"/>
            <a:r>
              <a:rPr lang="cs-CZ" dirty="0" smtClean="0"/>
              <a:t>vejce 2 ks</a:t>
            </a:r>
          </a:p>
          <a:p>
            <a:pPr marL="514350" indent="-514350"/>
            <a:r>
              <a:rPr lang="cs-CZ" dirty="0" smtClean="0"/>
              <a:t>vanilkový cukr 1 ks</a:t>
            </a:r>
            <a:endParaRPr lang="cs-CZ" dirty="0"/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dirty="0" smtClean="0"/>
              <a:t>Technologický postup</a:t>
            </a:r>
            <a:endParaRPr lang="cs-CZ" i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0" y="1628775"/>
            <a:ext cx="9144000" cy="4497388"/>
          </a:xfrm>
        </p:spPr>
        <p:txBody>
          <a:bodyPr>
            <a:normAutofit/>
          </a:bodyPr>
          <a:lstStyle/>
          <a:p>
            <a:pPr algn="ctr"/>
            <a:r>
              <a:rPr lang="cs-CZ" sz="3600" i="1" dirty="0" smtClean="0"/>
              <a:t>připravíme palačinkové těsto</a:t>
            </a:r>
          </a:p>
          <a:p>
            <a:pPr algn="ctr"/>
            <a:r>
              <a:rPr lang="cs-CZ" sz="3600" i="1" dirty="0" smtClean="0"/>
              <a:t>palačinky upečeme</a:t>
            </a:r>
          </a:p>
          <a:p>
            <a:pPr algn="ctr"/>
            <a:r>
              <a:rPr lang="cs-CZ" sz="3600" i="1" dirty="0" smtClean="0"/>
              <a:t>připravíme tvarohovou náplň</a:t>
            </a:r>
          </a:p>
          <a:p>
            <a:pPr algn="ctr"/>
            <a:r>
              <a:rPr lang="cs-CZ" sz="3600" i="1" dirty="0" smtClean="0"/>
              <a:t>palačinky naplníme a vložíme do zapékací misky</a:t>
            </a:r>
          </a:p>
          <a:p>
            <a:pPr algn="ctr"/>
            <a:r>
              <a:rPr lang="cs-CZ" sz="3600" i="1" dirty="0" smtClean="0"/>
              <a:t>palačinky zalijeme přelivem</a:t>
            </a:r>
          </a:p>
          <a:p>
            <a:pPr algn="ctr"/>
            <a:r>
              <a:rPr lang="cs-CZ" sz="3600" i="1" dirty="0" smtClean="0"/>
              <a:t>palačinky zapečeme</a:t>
            </a:r>
          </a:p>
          <a:p>
            <a:endParaRPr lang="cs-CZ" sz="2800" dirty="0"/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5400" b="1" dirty="0" smtClean="0">
                <a:solidFill>
                  <a:schemeClr val="tx2"/>
                </a:solidFill>
              </a:rPr>
              <a:t>Zapékané palačinky s nivou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Těsto:</a:t>
            </a:r>
            <a:endParaRPr lang="cs-CZ" sz="3600" b="1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3"/>
          </p:nvPr>
        </p:nvSpPr>
        <p:spPr/>
        <p:txBody>
          <a:bodyPr>
            <a:normAutofit lnSpcReduction="10000"/>
          </a:bodyPr>
          <a:lstStyle/>
          <a:p>
            <a:r>
              <a:rPr lang="cs-CZ" sz="3600" b="1" dirty="0" smtClean="0"/>
              <a:t>Náplň: </a:t>
            </a:r>
            <a:r>
              <a:rPr lang="cs-CZ" sz="2000" b="1" dirty="0" smtClean="0"/>
              <a:t>4 porce</a:t>
            </a:r>
            <a:endParaRPr lang="cs-CZ" sz="3600" b="1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/>
        <p:txBody>
          <a:bodyPr anchor="ctr">
            <a:normAutofit/>
          </a:bodyPr>
          <a:lstStyle/>
          <a:p>
            <a:r>
              <a:rPr lang="cs-CZ" dirty="0" smtClean="0"/>
              <a:t>mléko 300 ml</a:t>
            </a:r>
          </a:p>
          <a:p>
            <a:r>
              <a:rPr lang="cs-CZ" dirty="0" smtClean="0"/>
              <a:t>vejce 2 ks</a:t>
            </a:r>
          </a:p>
          <a:p>
            <a:r>
              <a:rPr lang="cs-CZ" dirty="0" smtClean="0"/>
              <a:t>hladká mouka 150 g</a:t>
            </a:r>
          </a:p>
          <a:p>
            <a:r>
              <a:rPr lang="cs-CZ" dirty="0" smtClean="0"/>
              <a:t>sůl špetka</a:t>
            </a:r>
          </a:p>
          <a:p>
            <a:r>
              <a:rPr lang="cs-CZ" dirty="0" smtClean="0"/>
              <a:t>olej 1 lžíce </a:t>
            </a:r>
          </a:p>
          <a:p>
            <a:r>
              <a:rPr lang="cs-CZ" dirty="0" smtClean="0"/>
              <a:t>olej (pečení)</a:t>
            </a:r>
          </a:p>
          <a:p>
            <a:endParaRPr lang="cs-CZ" dirty="0" smtClean="0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/>
        <p:txBody>
          <a:bodyPr anchor="t">
            <a:normAutofit fontScale="92500" lnSpcReduction="10000"/>
          </a:bodyPr>
          <a:lstStyle/>
          <a:p>
            <a:r>
              <a:rPr lang="cs-CZ" dirty="0" smtClean="0"/>
              <a:t>niva 200 g</a:t>
            </a:r>
          </a:p>
          <a:p>
            <a:r>
              <a:rPr lang="cs-CZ" dirty="0" smtClean="0"/>
              <a:t>vejce 1 ks</a:t>
            </a:r>
          </a:p>
          <a:p>
            <a:r>
              <a:rPr lang="cs-CZ" dirty="0" smtClean="0"/>
              <a:t>tvaroh tučný 250 g</a:t>
            </a:r>
          </a:p>
          <a:p>
            <a:r>
              <a:rPr lang="cs-CZ" dirty="0" smtClean="0"/>
              <a:t>olivy s papričkou 120 g</a:t>
            </a:r>
          </a:p>
          <a:p>
            <a:r>
              <a:rPr lang="cs-CZ" dirty="0" smtClean="0"/>
              <a:t>cibulka jarní 1 ks</a:t>
            </a:r>
          </a:p>
          <a:p>
            <a:pPr>
              <a:buNone/>
            </a:pPr>
            <a:r>
              <a:rPr lang="cs-CZ" sz="2800" b="1" dirty="0" smtClean="0"/>
              <a:t>Přeliv:</a:t>
            </a:r>
          </a:p>
          <a:p>
            <a:r>
              <a:rPr lang="cs-CZ" dirty="0" smtClean="0"/>
              <a:t>mléko 200 ml</a:t>
            </a:r>
          </a:p>
          <a:p>
            <a:r>
              <a:rPr lang="cs-CZ" dirty="0" smtClean="0"/>
              <a:t>vejce 2 ks</a:t>
            </a:r>
          </a:p>
          <a:p>
            <a:r>
              <a:rPr lang="cs-CZ" dirty="0" smtClean="0"/>
              <a:t>mletá paprika 1 lžička, sůl špetka</a:t>
            </a:r>
          </a:p>
          <a:p>
            <a:endParaRPr lang="cs-CZ" dirty="0" smtClean="0"/>
          </a:p>
          <a:p>
            <a:pPr>
              <a:buNone/>
            </a:pPr>
            <a:endParaRPr lang="cs-CZ" b="1" dirty="0"/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dirty="0" smtClean="0"/>
              <a:t>Technologický postup</a:t>
            </a:r>
            <a:endParaRPr lang="cs-CZ" i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0" y="1628775"/>
            <a:ext cx="9144000" cy="4497388"/>
          </a:xfrm>
        </p:spPr>
        <p:txBody>
          <a:bodyPr>
            <a:normAutofit/>
          </a:bodyPr>
          <a:lstStyle/>
          <a:p>
            <a:pPr algn="ctr"/>
            <a:r>
              <a:rPr lang="cs-CZ" sz="3600" i="1" dirty="0" smtClean="0"/>
              <a:t>připravíme palačinkové těsto</a:t>
            </a:r>
          </a:p>
          <a:p>
            <a:pPr algn="ctr"/>
            <a:r>
              <a:rPr lang="cs-CZ" sz="3600" i="1" dirty="0" smtClean="0"/>
              <a:t>palačinky upečeme</a:t>
            </a:r>
          </a:p>
          <a:p>
            <a:pPr algn="ctr"/>
            <a:r>
              <a:rPr lang="cs-CZ" sz="3600" i="1" dirty="0" smtClean="0"/>
              <a:t>připravíme </a:t>
            </a:r>
            <a:r>
              <a:rPr lang="cs-CZ" sz="3600" i="1" dirty="0" err="1" smtClean="0"/>
              <a:t>nivovou</a:t>
            </a:r>
            <a:r>
              <a:rPr lang="cs-CZ" sz="3600" i="1" dirty="0" smtClean="0"/>
              <a:t> náplň</a:t>
            </a:r>
          </a:p>
          <a:p>
            <a:pPr algn="ctr"/>
            <a:r>
              <a:rPr lang="cs-CZ" sz="3600" i="1" dirty="0" smtClean="0"/>
              <a:t>palačinky naplníme a vložíme do zapékací misky</a:t>
            </a:r>
          </a:p>
          <a:p>
            <a:pPr algn="ctr"/>
            <a:r>
              <a:rPr lang="cs-CZ" sz="3600" i="1" dirty="0" smtClean="0"/>
              <a:t>palačinky zalijeme přelivem</a:t>
            </a:r>
          </a:p>
          <a:p>
            <a:pPr algn="ctr"/>
            <a:r>
              <a:rPr lang="cs-CZ" sz="3600" i="1" dirty="0" smtClean="0"/>
              <a:t>palačinky zapečeme</a:t>
            </a:r>
          </a:p>
          <a:p>
            <a:endParaRPr lang="cs-CZ" sz="2800" dirty="0"/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ZDROJE</a:t>
            </a:r>
            <a:endParaRPr lang="cs-CZ" sz="49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cs-CZ" sz="4000" b="1" i="1" dirty="0" smtClean="0"/>
              <a:t>Obrázky:</a:t>
            </a:r>
          </a:p>
          <a:p>
            <a:r>
              <a:rPr lang="cs-CZ" sz="4000" i="1" dirty="0" smtClean="0"/>
              <a:t>použity vlastní zdroje</a:t>
            </a:r>
          </a:p>
          <a:p>
            <a:pPr>
              <a:buNone/>
            </a:pPr>
            <a:r>
              <a:rPr lang="cs-CZ" sz="4000" b="1" i="1" dirty="0" smtClean="0"/>
              <a:t>Externí zdroje:</a:t>
            </a:r>
          </a:p>
          <a:p>
            <a:r>
              <a:rPr lang="cs-CZ" sz="4000" i="1" dirty="0" err="1" smtClean="0"/>
              <a:t>Sůvová</a:t>
            </a:r>
            <a:r>
              <a:rPr lang="cs-CZ" sz="4000" i="1" dirty="0" smtClean="0"/>
              <a:t>, H. Knihovnička recepty. Extra palačinky, 2007, č. 1, s. </a:t>
            </a:r>
            <a:r>
              <a:rPr lang="cs-CZ" sz="4000" i="1" smtClean="0"/>
              <a:t>19-23. </a:t>
            </a:r>
            <a:endParaRPr lang="cs-CZ" sz="4000" i="1" dirty="0" smtClean="0"/>
          </a:p>
          <a:p>
            <a:pPr>
              <a:buNone/>
            </a:pPr>
            <a:endParaRPr lang="cs-CZ" sz="40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45</TotalTime>
  <Words>268</Words>
  <Application>Microsoft Office PowerPoint</Application>
  <PresentationFormat>Předvádění na obrazovce (4:3)</PresentationFormat>
  <Paragraphs>97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DUM - Digitální Učební Materiál </vt:lpstr>
      <vt:lpstr>DUM - Digitální Učební Materiál</vt:lpstr>
      <vt:lpstr>Zapékané palačinky  sladké                i slané …            s nivou</vt:lpstr>
      <vt:lpstr>Jemné zapékané palačinky    s tvarohem</vt:lpstr>
      <vt:lpstr>Technologický postup</vt:lpstr>
      <vt:lpstr>Zapékané palačinky s nivou</vt:lpstr>
      <vt:lpstr>Technologický postup</vt:lpstr>
      <vt:lpstr>ZDROJE</vt:lpstr>
    </vt:vector>
  </TitlesOfParts>
  <Company>szif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 Digitální Učební Materiál </dc:title>
  <dc:creator>Petr Pašek</dc:creator>
  <cp:lastModifiedBy>Petr Pašek</cp:lastModifiedBy>
  <cp:revision>17</cp:revision>
  <dcterms:created xsi:type="dcterms:W3CDTF">2013-08-26T20:10:48Z</dcterms:created>
  <dcterms:modified xsi:type="dcterms:W3CDTF">2014-04-28T18:20:51Z</dcterms:modified>
</cp:coreProperties>
</file>