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64" r:id="rId4"/>
    <p:sldId id="259" r:id="rId5"/>
    <p:sldId id="260" r:id="rId6"/>
    <p:sldId id="261" r:id="rId7"/>
    <p:sldId id="26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7AA7EC-6E5F-44F5-930E-F82B0904029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C94ED4-98DA-422E-9FB6-ED0F326BD9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Sada:  </a:t>
            </a:r>
            <a:r>
              <a:rPr lang="cs-CZ" i="1" dirty="0" smtClean="0"/>
              <a:t>A1_53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13. 3. 2014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1.KA</a:t>
            </a:r>
            <a:r>
              <a:rPr lang="cs-CZ" b="1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Palačinky, pažitkový krém, </a:t>
            </a:r>
            <a:r>
              <a:rPr lang="cs-CZ" i="1" dirty="0" err="1" smtClean="0"/>
              <a:t>celerovo</a:t>
            </a:r>
            <a:r>
              <a:rPr lang="cs-CZ" i="1" dirty="0" smtClean="0"/>
              <a:t>-sýrový salát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Autofit/>
          </a:bodyPr>
          <a:lstStyle/>
          <a:p>
            <a:pPr algn="ctr"/>
            <a:r>
              <a:rPr lang="cs-CZ" sz="4900" b="1" i="1" dirty="0" smtClean="0"/>
              <a:t>Slané palačinky se studenou náplní </a:t>
            </a:r>
            <a:br>
              <a:rPr lang="cs-CZ" sz="4900" b="1" i="1" dirty="0" smtClean="0"/>
            </a:br>
            <a:endParaRPr lang="cs-CZ" sz="4900" b="1" i="1" dirty="0"/>
          </a:p>
        </p:txBody>
      </p:sp>
      <p:pic>
        <p:nvPicPr>
          <p:cNvPr id="3075" name="Picture 3" descr="S:\FOTOGALERIE\FOTOGALERIE-ODBORNÝ VÝCVIK\AKCE ODBORNÉHO VÝCVIKU\PREZENTACE - kuchařské práce\Palačinkové proměny-2012\95-palčinky s pažitkovým krém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924944"/>
            <a:ext cx="3214710" cy="24482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076" name="Picture 4" descr="S:\FOTOGALERIE\FOTOGALERIE-ODBORNÝ VÝCVIK\AKCE ODBORNÉHO VÝCVIKU\PREZENTACE - kuchařské práce\Palačinkové proměny-2012\94-palačinky se sýrovým salát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708920"/>
            <a:ext cx="4104456" cy="28083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i="1" dirty="0" smtClean="0"/>
              <a:t>Šunkové palačinky s pažitkovým krémem</a:t>
            </a:r>
            <a:endParaRPr lang="cs-CZ" sz="4900" b="1" i="1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b="1" dirty="0" err="1" smtClean="0"/>
              <a:t>NáplŇ</a:t>
            </a:r>
            <a:r>
              <a:rPr lang="cs-CZ" sz="3600" b="1" dirty="0" smtClean="0"/>
              <a:t>:</a:t>
            </a:r>
            <a:r>
              <a:rPr lang="cs-CZ" sz="3600" dirty="0" smtClean="0"/>
              <a:t> </a:t>
            </a:r>
            <a:r>
              <a:rPr lang="cs-CZ" sz="2000" b="1" dirty="0" smtClean="0"/>
              <a:t>4 porce</a:t>
            </a:r>
            <a:endParaRPr lang="cs-CZ" sz="36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400 ml</a:t>
            </a:r>
          </a:p>
          <a:p>
            <a:r>
              <a:rPr lang="cs-CZ" dirty="0" smtClean="0"/>
              <a:t>vejce 3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smtClean="0"/>
              <a:t>hladká mouka 150-170 ml</a:t>
            </a:r>
          </a:p>
          <a:p>
            <a:r>
              <a:rPr lang="cs-CZ" dirty="0" smtClean="0"/>
              <a:t>olej (pečení)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 anchor="ctr"/>
          <a:lstStyle/>
          <a:p>
            <a:r>
              <a:rPr lang="cs-CZ" dirty="0" smtClean="0"/>
              <a:t>měkký tvaroh 250 g</a:t>
            </a:r>
          </a:p>
          <a:p>
            <a:r>
              <a:rPr lang="cs-CZ" dirty="0" smtClean="0"/>
              <a:t>lučina 150 g</a:t>
            </a:r>
          </a:p>
          <a:p>
            <a:r>
              <a:rPr lang="cs-CZ" dirty="0" smtClean="0"/>
              <a:t>smetana (12%) 2 lžíce </a:t>
            </a:r>
          </a:p>
          <a:p>
            <a:r>
              <a:rPr lang="cs-CZ" dirty="0" smtClean="0"/>
              <a:t>česnek</a:t>
            </a:r>
          </a:p>
          <a:p>
            <a:r>
              <a:rPr lang="cs-CZ" dirty="0" smtClean="0"/>
              <a:t>mletý pepř, sůl</a:t>
            </a:r>
          </a:p>
          <a:p>
            <a:r>
              <a:rPr lang="cs-CZ" dirty="0" smtClean="0"/>
              <a:t>pažitka svazek</a:t>
            </a:r>
          </a:p>
          <a:p>
            <a:r>
              <a:rPr lang="cs-CZ" dirty="0" smtClean="0"/>
              <a:t>šunka dušená 200 g (plátky)</a:t>
            </a:r>
          </a:p>
          <a:p>
            <a:r>
              <a:rPr lang="cs-CZ" dirty="0" smtClean="0"/>
              <a:t>petržel, bazalka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ctr"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pažitkový krém</a:t>
            </a:r>
          </a:p>
          <a:p>
            <a:pPr algn="ctr"/>
            <a:r>
              <a:rPr lang="cs-CZ" sz="3600" i="1" dirty="0" smtClean="0"/>
              <a:t>palačinky potíráme krémem a přidáváme proužky šunky</a:t>
            </a:r>
          </a:p>
          <a:p>
            <a:pPr algn="ctr"/>
            <a:r>
              <a:rPr lang="cs-CZ" sz="3600" i="1" dirty="0" smtClean="0"/>
              <a:t>palačinky přeložíme a zdobíme čerstvými bylinkami</a:t>
            </a:r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900" b="1" i="1" dirty="0" err="1" smtClean="0"/>
              <a:t>Celerovo</a:t>
            </a:r>
            <a:r>
              <a:rPr lang="cs-CZ" sz="4900" b="1" i="1" dirty="0" smtClean="0"/>
              <a:t>-sýrový salát v jemné palačince</a:t>
            </a:r>
            <a:endParaRPr lang="cs-CZ" sz="4900" b="1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Těsto:</a:t>
            </a:r>
            <a:endParaRPr lang="cs-CZ" sz="36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err="1" smtClean="0"/>
              <a:t>NáplŇ</a:t>
            </a:r>
            <a:r>
              <a:rPr lang="cs-CZ" sz="3600" b="1" dirty="0" smtClean="0"/>
              <a:t>: </a:t>
            </a:r>
            <a:r>
              <a:rPr lang="cs-CZ" sz="2000" b="1" dirty="0" smtClean="0"/>
              <a:t>4 pal.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 anchor="ctr"/>
          <a:lstStyle/>
          <a:p>
            <a:r>
              <a:rPr lang="cs-CZ" dirty="0" smtClean="0"/>
              <a:t>mléko 500 ml</a:t>
            </a:r>
          </a:p>
          <a:p>
            <a:r>
              <a:rPr lang="cs-CZ" dirty="0" smtClean="0"/>
              <a:t>vejce 3 ks</a:t>
            </a:r>
          </a:p>
          <a:p>
            <a:r>
              <a:rPr lang="cs-CZ" dirty="0" smtClean="0"/>
              <a:t>sůl špetka</a:t>
            </a:r>
          </a:p>
          <a:p>
            <a:r>
              <a:rPr lang="cs-CZ" dirty="0" err="1" smtClean="0"/>
              <a:t>pol</a:t>
            </a:r>
            <a:r>
              <a:rPr lang="cs-CZ" dirty="0" smtClean="0"/>
              <a:t>. mouka 240 g</a:t>
            </a:r>
          </a:p>
          <a:p>
            <a:r>
              <a:rPr lang="cs-CZ" dirty="0" smtClean="0"/>
              <a:t>olej (pečení)  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 anchor="ctr"/>
          <a:lstStyle/>
          <a:p>
            <a:r>
              <a:rPr lang="cs-CZ" dirty="0" smtClean="0"/>
              <a:t>řapíkatý celer 2 ks (nudličky)</a:t>
            </a:r>
          </a:p>
          <a:p>
            <a:r>
              <a:rPr lang="cs-CZ" dirty="0" smtClean="0"/>
              <a:t>eidam 300 g (nudličky)</a:t>
            </a:r>
          </a:p>
          <a:p>
            <a:r>
              <a:rPr lang="cs-CZ" dirty="0" smtClean="0"/>
              <a:t>ředkvičky 1 svazek (plátky)</a:t>
            </a:r>
          </a:p>
          <a:p>
            <a:r>
              <a:rPr lang="cs-CZ" dirty="0" smtClean="0"/>
              <a:t>bílý jogurt 1 kelímek</a:t>
            </a:r>
          </a:p>
          <a:p>
            <a:r>
              <a:rPr lang="cs-CZ" dirty="0" smtClean="0"/>
              <a:t>citron 1 ks</a:t>
            </a:r>
          </a:p>
          <a:p>
            <a:r>
              <a:rPr lang="cs-CZ" dirty="0" smtClean="0"/>
              <a:t>cukr 3 lžíce</a:t>
            </a:r>
          </a:p>
          <a:p>
            <a:r>
              <a:rPr lang="cs-CZ" dirty="0" smtClean="0"/>
              <a:t>pepř mletý bílý</a:t>
            </a:r>
          </a:p>
          <a:p>
            <a:r>
              <a:rPr lang="cs-CZ" dirty="0" smtClean="0"/>
              <a:t>sůl </a:t>
            </a:r>
            <a:endParaRPr lang="cs-CZ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48680"/>
            <a:ext cx="8686800" cy="749768"/>
          </a:xfrm>
        </p:spPr>
        <p:txBody>
          <a:bodyPr/>
          <a:lstStyle/>
          <a:p>
            <a:pPr algn="ctr"/>
            <a:r>
              <a:rPr lang="cs-CZ" i="1" dirty="0" smtClean="0"/>
              <a:t>Technologický postup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772816"/>
            <a:ext cx="9144000" cy="4608511"/>
          </a:xfrm>
        </p:spPr>
        <p:txBody>
          <a:bodyPr anchor="ctr">
            <a:normAutofit/>
          </a:bodyPr>
          <a:lstStyle/>
          <a:p>
            <a:pPr algn="ctr"/>
            <a:r>
              <a:rPr lang="cs-CZ" sz="3600" i="1" dirty="0" smtClean="0"/>
              <a:t>připravíme palačinkové těsto</a:t>
            </a:r>
          </a:p>
          <a:p>
            <a:pPr algn="ctr"/>
            <a:r>
              <a:rPr lang="cs-CZ" sz="3600" i="1" dirty="0" smtClean="0"/>
              <a:t>palačinky upečeme</a:t>
            </a:r>
          </a:p>
          <a:p>
            <a:pPr algn="ctr"/>
            <a:r>
              <a:rPr lang="cs-CZ" sz="3600" i="1" dirty="0" smtClean="0"/>
              <a:t>připravíme </a:t>
            </a:r>
            <a:r>
              <a:rPr lang="cs-CZ" sz="3600" i="1" dirty="0" err="1" smtClean="0"/>
              <a:t>celerovo</a:t>
            </a:r>
            <a:r>
              <a:rPr lang="cs-CZ" sz="3600" i="1" dirty="0" smtClean="0"/>
              <a:t>-sýrový salát</a:t>
            </a:r>
          </a:p>
          <a:p>
            <a:pPr algn="ctr"/>
            <a:r>
              <a:rPr lang="cs-CZ" sz="3600" i="1" dirty="0" smtClean="0"/>
              <a:t>salát necháme v chladu odležet</a:t>
            </a:r>
          </a:p>
          <a:p>
            <a:pPr algn="ctr"/>
            <a:r>
              <a:rPr lang="cs-CZ" sz="3600" i="1" dirty="0" smtClean="0"/>
              <a:t>palačinky zformujeme do kornoutu</a:t>
            </a:r>
          </a:p>
          <a:p>
            <a:pPr algn="ctr"/>
            <a:r>
              <a:rPr lang="cs-CZ" sz="3600" i="1" dirty="0" smtClean="0"/>
              <a:t>palačinky naplníme salátem</a:t>
            </a:r>
          </a:p>
          <a:p>
            <a:endParaRPr lang="cs-CZ" sz="28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  <a:r>
              <a:rPr lang="cs-CZ" sz="4000" i="1" dirty="0" smtClean="0"/>
              <a:t> 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smtClean="0"/>
              <a:t>Vavřinová, M. Katka Nejlepší recepty. </a:t>
            </a:r>
          </a:p>
          <a:p>
            <a:pPr>
              <a:buNone/>
            </a:pPr>
            <a:r>
              <a:rPr lang="cs-CZ" sz="4000" i="1" dirty="0" smtClean="0"/>
              <a:t>   Sezonní recepty, 2012, </a:t>
            </a:r>
            <a:r>
              <a:rPr lang="cs-CZ" sz="4000" i="1" dirty="0" err="1" smtClean="0"/>
              <a:t>roč</a:t>
            </a:r>
            <a:r>
              <a:rPr lang="cs-CZ" sz="4000" i="1" dirty="0" smtClean="0"/>
              <a:t>. 16, č. 3,</a:t>
            </a:r>
          </a:p>
          <a:p>
            <a:pPr>
              <a:buNone/>
            </a:pPr>
            <a:r>
              <a:rPr lang="cs-CZ" sz="4000" i="1" dirty="0" smtClean="0"/>
              <a:t>   s. 9, ISSN 1211-6254. </a:t>
            </a:r>
          </a:p>
          <a:p>
            <a:pPr>
              <a:buNone/>
            </a:pPr>
            <a:endParaRPr lang="cs-CZ" i="1" dirty="0" smtClean="0"/>
          </a:p>
          <a:p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</TotalTime>
  <Words>241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Slané palačinky se studenou náplní  </vt:lpstr>
      <vt:lpstr>Šunkové palačinky s pažitkovým krémem</vt:lpstr>
      <vt:lpstr>Technologický postup</vt:lpstr>
      <vt:lpstr>Celerovo-sýrový salát v jemné palačince</vt:lpstr>
      <vt:lpstr>Technologický postup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15</cp:revision>
  <dcterms:created xsi:type="dcterms:W3CDTF">2013-08-26T20:23:05Z</dcterms:created>
  <dcterms:modified xsi:type="dcterms:W3CDTF">2014-04-28T16:03:24Z</dcterms:modified>
</cp:coreProperties>
</file>