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62E91C-7573-4A74-9C62-7068FF38B7F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230A53-08D2-4817-A031-8E4A13D20A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 </a:t>
            </a:r>
            <a:r>
              <a:rPr lang="cs-CZ" i="1" dirty="0" smtClean="0"/>
              <a:t>A1_54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21. 3. 2014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1.KA</a:t>
            </a:r>
            <a:r>
              <a:rPr lang="cs-CZ" b="1" i="1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Palačinky po </a:t>
            </a:r>
            <a:r>
              <a:rPr lang="cs-CZ" i="1" dirty="0" err="1" smtClean="0"/>
              <a:t>pražsku</a:t>
            </a:r>
            <a:r>
              <a:rPr lang="cs-CZ" i="1" dirty="0" smtClean="0"/>
              <a:t>, mexické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000132"/>
          </a:xfrm>
        </p:spPr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Palačinky s inspirací</a:t>
            </a:r>
            <a:endParaRPr lang="cs-CZ" sz="4900" b="1" i="1" dirty="0"/>
          </a:p>
        </p:txBody>
      </p:sp>
      <p:pic>
        <p:nvPicPr>
          <p:cNvPr id="4098" name="Picture 2" descr="S:\FOTOGALERIE\FOTOGALERIE-ODBORNÝ VÝCVIK\AKCE ODBORNÉHO VÝCVIKU\PREZENTACE - kuchařské práce\Palačinkové proměny-2012\91-palačinky po pražs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348880"/>
            <a:ext cx="3929660" cy="3168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099" name="Picture 3" descr="S:\FOTOGALERIE\FOTOGALERIE-ODBORNÝ VÝCVIK\AKCE ODBORNÉHO VÝCVIKU\PREZENTACE - kuchařské práce\Palačinkové proměny-2012\92-italské palačin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2952328" cy="22848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0" name="Picture 4" descr="S:\FOTOGALERIE\FOTOGALERIE-ODBORNÝ VÝCVIK\AKCE ODBORNÉHO VÝCVIKU\PREZENTACE - kuchařské práce\Palačinkové proměny-2012\93-mexické palačin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7" y="4005064"/>
            <a:ext cx="3888432" cy="25689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Palačinky po </a:t>
            </a:r>
            <a:r>
              <a:rPr lang="cs-CZ" sz="4900" b="1" i="1" dirty="0" err="1" smtClean="0"/>
              <a:t>pražsku</a:t>
            </a:r>
            <a:endParaRPr lang="cs-CZ" sz="4900" b="1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400 ml</a:t>
            </a:r>
          </a:p>
          <a:p>
            <a:r>
              <a:rPr lang="cs-CZ" dirty="0" smtClean="0"/>
              <a:t>vejce 3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hladká mouka 150-170 ml</a:t>
            </a:r>
          </a:p>
          <a:p>
            <a:r>
              <a:rPr lang="cs-CZ" dirty="0" smtClean="0"/>
              <a:t>olej (pečení)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t">
            <a:normAutofit fontScale="92500" lnSpcReduction="20000"/>
          </a:bodyPr>
          <a:lstStyle/>
          <a:p>
            <a:r>
              <a:rPr lang="cs-CZ" dirty="0" smtClean="0"/>
              <a:t>cibule 1 ks</a:t>
            </a:r>
          </a:p>
          <a:p>
            <a:r>
              <a:rPr lang="cs-CZ" dirty="0" smtClean="0"/>
              <a:t>salám český 100 g</a:t>
            </a:r>
          </a:p>
          <a:p>
            <a:r>
              <a:rPr lang="cs-CZ" dirty="0" smtClean="0"/>
              <a:t>hrášek sterilovaný 100 g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sůl, pepř mletý</a:t>
            </a:r>
          </a:p>
          <a:p>
            <a:r>
              <a:rPr lang="cs-CZ" dirty="0" smtClean="0"/>
              <a:t>olej (dle potřeby)</a:t>
            </a:r>
          </a:p>
          <a:p>
            <a:r>
              <a:rPr lang="cs-CZ" b="1" dirty="0" smtClean="0"/>
              <a:t>Obal:</a:t>
            </a:r>
          </a:p>
          <a:p>
            <a:r>
              <a:rPr lang="cs-CZ" dirty="0" smtClean="0"/>
              <a:t>vejce 1ks</a:t>
            </a:r>
          </a:p>
          <a:p>
            <a:r>
              <a:rPr lang="cs-CZ" dirty="0" smtClean="0"/>
              <a:t>hladká mouka 4 lžíce</a:t>
            </a:r>
          </a:p>
          <a:p>
            <a:r>
              <a:rPr lang="cs-CZ" dirty="0" smtClean="0"/>
              <a:t>strouhanka 150-200 g</a:t>
            </a:r>
          </a:p>
          <a:p>
            <a:r>
              <a:rPr lang="cs-CZ" dirty="0" smtClean="0"/>
              <a:t>olej (smažení)</a:t>
            </a:r>
          </a:p>
          <a:p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pražskou náplň</a:t>
            </a:r>
          </a:p>
          <a:p>
            <a:pPr algn="ctr"/>
            <a:r>
              <a:rPr lang="cs-CZ" sz="3600" i="1" dirty="0" smtClean="0"/>
              <a:t>palačinky naplníme a zavineme</a:t>
            </a:r>
          </a:p>
          <a:p>
            <a:pPr algn="ctr"/>
            <a:r>
              <a:rPr lang="cs-CZ" sz="3600" i="1" dirty="0" smtClean="0"/>
              <a:t>palačinky obalíme v trojobalu</a:t>
            </a:r>
          </a:p>
          <a:p>
            <a:pPr algn="ctr"/>
            <a:r>
              <a:rPr lang="cs-CZ" sz="3600" i="1" dirty="0" smtClean="0"/>
              <a:t>palačinky usmažíme</a:t>
            </a:r>
            <a:endParaRPr lang="cs-CZ" sz="2800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Mexické palačinky</a:t>
            </a:r>
            <a:endParaRPr lang="cs-CZ" sz="4900" b="1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400 ml</a:t>
            </a:r>
          </a:p>
          <a:p>
            <a:r>
              <a:rPr lang="cs-CZ" dirty="0" smtClean="0"/>
              <a:t>vejce 3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hladká mouka 150-170 ml</a:t>
            </a:r>
          </a:p>
          <a:p>
            <a:r>
              <a:rPr lang="cs-CZ" dirty="0" smtClean="0"/>
              <a:t>olej (pečení)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t">
            <a:noAutofit/>
          </a:bodyPr>
          <a:lstStyle/>
          <a:p>
            <a:r>
              <a:rPr lang="cs-CZ" sz="2200" dirty="0" smtClean="0"/>
              <a:t>cibule 1 ks</a:t>
            </a:r>
          </a:p>
          <a:p>
            <a:r>
              <a:rPr lang="cs-CZ" sz="2200" dirty="0" smtClean="0"/>
              <a:t>hovězí maso 500 g</a:t>
            </a:r>
          </a:p>
          <a:p>
            <a:r>
              <a:rPr lang="cs-CZ" sz="2200" dirty="0" smtClean="0"/>
              <a:t>fazole, kukuřice 200 g</a:t>
            </a:r>
          </a:p>
          <a:p>
            <a:r>
              <a:rPr lang="cs-CZ" sz="2200" dirty="0" smtClean="0"/>
              <a:t>sůl, pepř mletý, česnek</a:t>
            </a:r>
          </a:p>
          <a:p>
            <a:r>
              <a:rPr lang="cs-CZ" sz="2200" dirty="0" smtClean="0"/>
              <a:t>feferonky, olej (dle potřeby)</a:t>
            </a:r>
          </a:p>
          <a:p>
            <a:r>
              <a:rPr lang="cs-CZ" sz="2200" b="1" dirty="0" smtClean="0"/>
              <a:t>Obal:</a:t>
            </a:r>
          </a:p>
          <a:p>
            <a:r>
              <a:rPr lang="cs-CZ" sz="2200" dirty="0" smtClean="0"/>
              <a:t>vejce 1ks</a:t>
            </a:r>
          </a:p>
          <a:p>
            <a:r>
              <a:rPr lang="cs-CZ" sz="2200" dirty="0" smtClean="0"/>
              <a:t>hladká mouka 4 lžíce</a:t>
            </a:r>
          </a:p>
          <a:p>
            <a:r>
              <a:rPr lang="cs-CZ" sz="2200" dirty="0" smtClean="0"/>
              <a:t>strouhanka 150-200 g</a:t>
            </a:r>
          </a:p>
          <a:p>
            <a:r>
              <a:rPr lang="cs-CZ" sz="2200" dirty="0" smtClean="0"/>
              <a:t>olej (smažení)</a:t>
            </a:r>
          </a:p>
          <a:p>
            <a:endParaRPr lang="cs-CZ" sz="22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mexickou náplň</a:t>
            </a:r>
          </a:p>
          <a:p>
            <a:pPr algn="ctr"/>
            <a:r>
              <a:rPr lang="cs-CZ" sz="3600" i="1" dirty="0" smtClean="0"/>
              <a:t>palačinky naplníme a zavineme</a:t>
            </a:r>
          </a:p>
          <a:p>
            <a:pPr algn="ctr"/>
            <a:r>
              <a:rPr lang="cs-CZ" sz="3600" i="1" dirty="0" smtClean="0"/>
              <a:t>palačinky obalíme v trojobalu</a:t>
            </a:r>
          </a:p>
          <a:p>
            <a:pPr algn="ctr"/>
            <a:r>
              <a:rPr lang="cs-CZ" sz="3600" i="1" dirty="0" smtClean="0"/>
              <a:t>palačinky usmažíme</a:t>
            </a:r>
            <a:endParaRPr lang="cs-CZ" sz="2800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b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smtClean="0"/>
              <a:t>Kučerová, A. Vlasta. </a:t>
            </a:r>
          </a:p>
          <a:p>
            <a:pPr>
              <a:buNone/>
            </a:pPr>
            <a:r>
              <a:rPr lang="cs-CZ" sz="4000" i="1" dirty="0" smtClean="0"/>
              <a:t>   Příloha Vlasty, 2006, č. 5, s. </a:t>
            </a:r>
            <a:r>
              <a:rPr lang="cs-CZ" sz="4000" i="1" smtClean="0"/>
              <a:t>41.</a:t>
            </a:r>
            <a:endParaRPr lang="cs-CZ" sz="4000" i="1" dirty="0" smtClean="0"/>
          </a:p>
          <a:p>
            <a:pPr>
              <a:buNone/>
            </a:pP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</TotalTime>
  <Words>261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Palačinky s inspirací</vt:lpstr>
      <vt:lpstr>Palačinky po pražsku</vt:lpstr>
      <vt:lpstr>Technologický postup</vt:lpstr>
      <vt:lpstr>Mexické palačinky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12</cp:revision>
  <dcterms:created xsi:type="dcterms:W3CDTF">2013-08-31T21:41:02Z</dcterms:created>
  <dcterms:modified xsi:type="dcterms:W3CDTF">2014-04-28T16:04:05Z</dcterms:modified>
</cp:coreProperties>
</file>