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8" r:id="rId3"/>
    <p:sldId id="264" r:id="rId4"/>
    <p:sldId id="265" r:id="rId5"/>
    <p:sldId id="270" r:id="rId6"/>
    <p:sldId id="260" r:id="rId7"/>
    <p:sldId id="268" r:id="rId8"/>
    <p:sldId id="271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8ED7FCE-A369-4F6C-8719-3C0936707CCE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24EB605-8064-4585-8183-162E684A89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dirty="0" smtClean="0"/>
              <a:t>Sada: </a:t>
            </a:r>
            <a:r>
              <a:rPr lang="cs-CZ" i="1" dirty="0" smtClean="0"/>
              <a:t>A1_55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28. 3. </a:t>
            </a:r>
            <a:r>
              <a:rPr lang="cs-CZ" i="1" smtClean="0"/>
              <a:t>2014 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1.KA</a:t>
            </a:r>
            <a:r>
              <a:rPr lang="cs-CZ" b="1" i="1" dirty="0" smtClean="0"/>
              <a:t>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Palačinkové nudle, smažený hrášek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i="1" dirty="0" smtClean="0"/>
              <a:t>Palačinkové nudle do polévek</a:t>
            </a:r>
            <a:endParaRPr lang="cs-CZ" sz="4900" b="1" i="1" dirty="0"/>
          </a:p>
        </p:txBody>
      </p:sp>
      <p:pic>
        <p:nvPicPr>
          <p:cNvPr id="13314" name="Picture 2" descr="S:\FOTOGALERIE\FOTOGALERIE-ODBORNÝ VÝCVIK\AKCE ODBORNÉHO VÝCVIKU\PREZENTACE - kuchařské práce\Palačinkové proměny-2012\96-nudle z palačinek do polév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2555777" y="1484785"/>
            <a:ext cx="4032446" cy="50405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i="1" dirty="0" smtClean="0"/>
              <a:t>Palačinkové nudle do polévek</a:t>
            </a:r>
            <a:endParaRPr lang="cs-CZ" sz="4900" b="1" i="1" dirty="0"/>
          </a:p>
        </p:txBody>
      </p:sp>
      <p:pic>
        <p:nvPicPr>
          <p:cNvPr id="13315" name="Picture 3" descr="S:\FOTOGALERIE\FOTOGALERIE-ODBORNÝ VÝCVIK\AKCE ODBORNÉHO VÝCVIKU\PREZENTACE - kuchařské práce\Palačinkové proměny-2012\97-nudle fritátové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780928"/>
            <a:ext cx="3744416" cy="34563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316" name="Picture 4" descr="S:\FOTOGALERIE\FOTOGALERIE-ODBORNÝ VÝCVIK\AKCE ODBORNÉHO VÝCVIKU\PREZENTACE - kuchařské práce\Palačinkové proměny-2012\98-nudle celestýnské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988840"/>
            <a:ext cx="3858222" cy="35283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dirty="0" err="1" smtClean="0"/>
              <a:t>Celestýnské</a:t>
            </a:r>
            <a:r>
              <a:rPr lang="cs-CZ" sz="4900" b="1" dirty="0" smtClean="0"/>
              <a:t> a </a:t>
            </a:r>
            <a:r>
              <a:rPr lang="cs-CZ" sz="4900" b="1" dirty="0" err="1" smtClean="0"/>
              <a:t>Fritátové</a:t>
            </a:r>
            <a:r>
              <a:rPr lang="cs-CZ" sz="4900" b="1" dirty="0" smtClean="0"/>
              <a:t> nudle</a:t>
            </a:r>
            <a:endParaRPr lang="cs-CZ" sz="4900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Polévkové vložky</a:t>
            </a:r>
            <a:endParaRPr lang="cs-CZ" sz="36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13163"/>
          </a:xfrm>
        </p:spPr>
        <p:txBody>
          <a:bodyPr anchor="ctr"/>
          <a:lstStyle/>
          <a:p>
            <a:r>
              <a:rPr lang="cs-CZ" dirty="0" smtClean="0"/>
              <a:t>řadíme je mezi </a:t>
            </a:r>
            <a:r>
              <a:rPr lang="cs-CZ" b="1" dirty="0" smtClean="0"/>
              <a:t>polévkové vložky</a:t>
            </a:r>
          </a:p>
          <a:p>
            <a:r>
              <a:rPr lang="cs-CZ" dirty="0" smtClean="0"/>
              <a:t>připravujeme je mimo vývar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b="1" dirty="0" smtClean="0"/>
              <a:t>pečením, smažením</a:t>
            </a:r>
          </a:p>
          <a:p>
            <a:r>
              <a:rPr lang="cs-CZ" dirty="0" smtClean="0"/>
              <a:t>vkládáme je do polévky </a:t>
            </a:r>
            <a:r>
              <a:rPr lang="cs-CZ" b="1" dirty="0" smtClean="0"/>
              <a:t>těsně před expedicí</a:t>
            </a:r>
          </a:p>
          <a:p>
            <a:endParaRPr lang="cs-CZ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 anchor="ctr"/>
          <a:lstStyle/>
          <a:p>
            <a:r>
              <a:rPr lang="cs-CZ" dirty="0" smtClean="0"/>
              <a:t>mléko 500 ml</a:t>
            </a:r>
          </a:p>
          <a:p>
            <a:r>
              <a:rPr lang="cs-CZ" dirty="0" smtClean="0"/>
              <a:t>vejce 3 ks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err="1" smtClean="0"/>
              <a:t>pol</a:t>
            </a:r>
            <a:r>
              <a:rPr lang="cs-CZ" dirty="0" smtClean="0"/>
              <a:t>. mouka 240 g</a:t>
            </a:r>
          </a:p>
          <a:p>
            <a:r>
              <a:rPr lang="cs-CZ" dirty="0" smtClean="0"/>
              <a:t>olej (pečení, smažení)      </a:t>
            </a:r>
          </a:p>
          <a:p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28775"/>
            <a:ext cx="9144000" cy="4497388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z palačinek krájíme nudle:</a:t>
            </a:r>
          </a:p>
          <a:p>
            <a:pPr algn="ctr"/>
            <a:r>
              <a:rPr lang="cs-CZ" sz="3600" i="1" dirty="0" smtClean="0"/>
              <a:t> dlouhé 5 cm a široké 0,5 cm</a:t>
            </a:r>
          </a:p>
          <a:p>
            <a:pPr algn="ctr"/>
            <a:r>
              <a:rPr lang="cs-CZ" sz="3600" i="1" dirty="0" smtClean="0"/>
              <a:t>vkládáme je do polévky před expedicí</a:t>
            </a:r>
          </a:p>
          <a:p>
            <a:pPr algn="ctr"/>
            <a:r>
              <a:rPr lang="cs-CZ" sz="3600" i="1" dirty="0" err="1" smtClean="0"/>
              <a:t>fritátové</a:t>
            </a:r>
            <a:r>
              <a:rPr lang="cs-CZ" sz="3600" i="1" dirty="0" smtClean="0"/>
              <a:t> nudle jsou užší a vysmažené na tuku (oleji)</a:t>
            </a:r>
          </a:p>
          <a:p>
            <a:pPr algn="ctr"/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endParaRPr lang="cs-CZ" sz="3600" dirty="0" smtClean="0"/>
          </a:p>
          <a:p>
            <a:endParaRPr lang="cs-CZ" sz="2800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Smažený hrášek</a:t>
            </a:r>
            <a:endParaRPr lang="cs-CZ" sz="4900" b="1" i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 anchor="t">
            <a:normAutofit lnSpcReduction="10000"/>
          </a:bodyPr>
          <a:lstStyle/>
          <a:p>
            <a:r>
              <a:rPr lang="cs-CZ" sz="3600" b="1" dirty="0" smtClean="0"/>
              <a:t>Polévkové vložky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 anchor="t">
            <a:normAutofit lnSpcReduction="10000"/>
          </a:bodyPr>
          <a:lstStyle/>
          <a:p>
            <a:r>
              <a:rPr lang="cs-CZ" sz="3600" b="1" dirty="0" smtClean="0"/>
              <a:t>Těsto: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i="1" dirty="0" smtClean="0"/>
          </a:p>
          <a:p>
            <a:r>
              <a:rPr lang="cs-CZ" dirty="0" smtClean="0"/>
              <a:t>řadíme ho mezi </a:t>
            </a:r>
            <a:r>
              <a:rPr lang="cs-CZ" b="1" dirty="0" smtClean="0"/>
              <a:t>polévkové vložky</a:t>
            </a:r>
          </a:p>
          <a:p>
            <a:r>
              <a:rPr lang="cs-CZ" dirty="0" smtClean="0"/>
              <a:t>připravujeme ho mimo vývar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b="1" dirty="0" smtClean="0"/>
              <a:t>pečením, smažením</a:t>
            </a:r>
          </a:p>
          <a:p>
            <a:r>
              <a:rPr lang="cs-CZ" dirty="0" smtClean="0"/>
              <a:t>vkládáme ho do polévky </a:t>
            </a:r>
            <a:r>
              <a:rPr lang="cs-CZ" b="1" dirty="0" smtClean="0"/>
              <a:t>těsně před expedicí</a:t>
            </a:r>
          </a:p>
          <a:p>
            <a:endParaRPr lang="cs-CZ" i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 anchor="ctr"/>
          <a:lstStyle/>
          <a:p>
            <a:r>
              <a:rPr lang="cs-CZ" dirty="0" smtClean="0"/>
              <a:t>mléko 500 ml</a:t>
            </a:r>
          </a:p>
          <a:p>
            <a:r>
              <a:rPr lang="cs-CZ" dirty="0" smtClean="0"/>
              <a:t>vejce 3 ks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err="1" smtClean="0"/>
              <a:t>pol</a:t>
            </a:r>
            <a:r>
              <a:rPr lang="cs-CZ" dirty="0" smtClean="0"/>
              <a:t>. mouka 240 g</a:t>
            </a:r>
          </a:p>
          <a:p>
            <a:r>
              <a:rPr lang="cs-CZ" dirty="0" smtClean="0"/>
              <a:t>olej (pečení, smažení) 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28775"/>
            <a:ext cx="9144000" cy="4497388"/>
          </a:xfrm>
        </p:spPr>
        <p:txBody>
          <a:bodyPr anchor="t">
            <a:normAutofit/>
          </a:bodyPr>
          <a:lstStyle/>
          <a:p>
            <a:pPr algn="ctr"/>
            <a:r>
              <a:rPr lang="cs-CZ" sz="4000" i="1" dirty="0" smtClean="0"/>
              <a:t>připravíme lité těsto</a:t>
            </a:r>
          </a:p>
          <a:p>
            <a:pPr algn="ctr"/>
            <a:r>
              <a:rPr lang="cs-CZ" sz="4000" i="1" dirty="0" smtClean="0"/>
              <a:t>z mléka, hrubé mouky, vajec a soli</a:t>
            </a:r>
          </a:p>
          <a:p>
            <a:pPr algn="ctr"/>
            <a:r>
              <a:rPr lang="cs-CZ" sz="4000" i="1" dirty="0" smtClean="0"/>
              <a:t>těsto kapeme přes síto do rozpáleného oleje</a:t>
            </a:r>
          </a:p>
          <a:p>
            <a:pPr algn="ctr"/>
            <a:r>
              <a:rPr lang="cs-CZ" sz="4000" i="1" dirty="0" smtClean="0"/>
              <a:t>smažíme dozlatova</a:t>
            </a:r>
          </a:p>
          <a:p>
            <a:pPr algn="ctr"/>
            <a:r>
              <a:rPr lang="cs-CZ" sz="4000" i="1" dirty="0" smtClean="0"/>
              <a:t>vkládáme do polévky před expedicí</a:t>
            </a:r>
          </a:p>
          <a:p>
            <a:pPr algn="ctr">
              <a:buNone/>
            </a:pPr>
            <a:endParaRPr lang="cs-CZ" sz="3600" i="1" dirty="0" smtClean="0"/>
          </a:p>
          <a:p>
            <a:pPr algn="ctr"/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endParaRPr lang="cs-CZ" sz="3600" dirty="0" smtClean="0"/>
          </a:p>
          <a:p>
            <a:endParaRPr lang="cs-CZ" sz="2800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i="1" dirty="0" smtClean="0"/>
              <a:t>ZDROJE</a:t>
            </a:r>
            <a:endParaRPr lang="cs-CZ" sz="49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Autofit/>
          </a:bodyPr>
          <a:lstStyle/>
          <a:p>
            <a:pPr>
              <a:buNone/>
            </a:pPr>
            <a:r>
              <a:rPr lang="cs-CZ" sz="3000" dirty="0" smtClean="0"/>
              <a:t> </a:t>
            </a:r>
            <a:r>
              <a:rPr lang="cs-CZ" sz="4000" b="1" i="1" dirty="0" smtClean="0"/>
              <a:t>Obrázky: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smtClean="0"/>
              <a:t>Šebek, </a:t>
            </a:r>
            <a:r>
              <a:rPr lang="cs-CZ" sz="4000" i="1" dirty="0" err="1" smtClean="0"/>
              <a:t>L</a:t>
            </a:r>
            <a:r>
              <a:rPr lang="cs-CZ" sz="4000" i="1" dirty="0" smtClean="0"/>
              <a:t>.Technologie kuchařských prací pro OU. Praha: Septima s.r.o., 2007. </a:t>
            </a:r>
          </a:p>
          <a:p>
            <a:pPr>
              <a:buNone/>
            </a:pPr>
            <a:r>
              <a:rPr lang="cs-CZ" sz="4000" i="1" dirty="0" smtClean="0"/>
              <a:t>   ISBN 978-80-7216-239-0.</a:t>
            </a:r>
          </a:p>
          <a:p>
            <a:pPr>
              <a:buNone/>
            </a:pPr>
            <a:endParaRPr lang="cs-CZ" sz="3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85</TotalTime>
  <Words>234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DUM - Digitální Učební Materiál </vt:lpstr>
      <vt:lpstr>DUM - Digitální Učební Materiál</vt:lpstr>
      <vt:lpstr>Palačinkové nudle do polévek</vt:lpstr>
      <vt:lpstr>Palačinkové nudle do polévek</vt:lpstr>
      <vt:lpstr>Celestýnské a Fritátové nudle</vt:lpstr>
      <vt:lpstr>Technologický postup</vt:lpstr>
      <vt:lpstr>Smažený hrášek</vt:lpstr>
      <vt:lpstr>Technologický postup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18</cp:revision>
  <dcterms:created xsi:type="dcterms:W3CDTF">2013-08-26T20:27:29Z</dcterms:created>
  <dcterms:modified xsi:type="dcterms:W3CDTF">2014-04-28T16:05:03Z</dcterms:modified>
</cp:coreProperties>
</file>