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8" r:id="rId3"/>
    <p:sldId id="264" r:id="rId4"/>
    <p:sldId id="259" r:id="rId5"/>
    <p:sldId id="260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02DF7FE-4584-4841-8D14-72345BC123D5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4851EE0-A002-41C6-A248-DF2B3B6D0B6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725144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i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286256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r>
              <a:rPr lang="cs-CZ" sz="900" dirty="0" smtClean="0"/>
              <a:t>	Tento 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i="1" dirty="0" smtClean="0"/>
              <a:t>Registrační číslo: </a:t>
            </a:r>
            <a:r>
              <a:rPr lang="cs-CZ" sz="2000" i="1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i="1" dirty="0" smtClean="0"/>
              <a:t>Šablona:</a:t>
            </a:r>
            <a:r>
              <a:rPr lang="cs-CZ" i="1" dirty="0" smtClean="0"/>
              <a:t> III/2                                                        </a:t>
            </a:r>
            <a:r>
              <a:rPr lang="cs-CZ" b="1" i="1" dirty="0" smtClean="0"/>
              <a:t>Sada:  </a:t>
            </a:r>
            <a:r>
              <a:rPr lang="cs-CZ" i="1" dirty="0" smtClean="0"/>
              <a:t>A1_56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i="1" dirty="0" smtClean="0"/>
              <a:t>Datum ověření ve výuce:   </a:t>
            </a:r>
            <a:r>
              <a:rPr lang="cs-CZ" i="1" dirty="0" smtClean="0"/>
              <a:t>7. 4. </a:t>
            </a:r>
            <a:r>
              <a:rPr lang="cs-CZ" i="1" smtClean="0"/>
              <a:t>2014                  </a:t>
            </a:r>
            <a:r>
              <a:rPr lang="cs-CZ" b="1" i="1" dirty="0" smtClean="0"/>
              <a:t>Třída:  </a:t>
            </a:r>
            <a:r>
              <a:rPr lang="cs-CZ" i="1" dirty="0" smtClean="0"/>
              <a:t>1. KA</a:t>
            </a:r>
            <a:r>
              <a:rPr lang="cs-CZ" b="1" i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i="1" dirty="0" smtClean="0"/>
              <a:t>DUM - Digitální Učební Materiál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i="1" dirty="0" smtClean="0"/>
              <a:t>Tematická oblast: </a:t>
            </a:r>
            <a:r>
              <a:rPr lang="cs-CZ" i="1" dirty="0" smtClean="0"/>
              <a:t>Stravovací a ubytovací služby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Předmět: </a:t>
            </a:r>
            <a:r>
              <a:rPr lang="cs-CZ" i="1" dirty="0" smtClean="0"/>
              <a:t>Odborný výcvik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Ročník: </a:t>
            </a:r>
            <a:r>
              <a:rPr lang="cs-CZ" i="1" dirty="0" smtClean="0"/>
              <a:t>1.KA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Klíčová slova: </a:t>
            </a:r>
            <a:r>
              <a:rPr lang="cs-CZ" i="1" dirty="0" smtClean="0"/>
              <a:t>Palačinky, ořechová, maková náplň</a:t>
            </a:r>
          </a:p>
          <a:p>
            <a:pPr>
              <a:buNone/>
            </a:pPr>
            <a:r>
              <a:rPr lang="cs-CZ" b="1" i="1" dirty="0" smtClean="0"/>
              <a:t>Jméno autora (vč. titulu): </a:t>
            </a:r>
            <a:r>
              <a:rPr lang="cs-CZ" i="1" dirty="0" smtClean="0"/>
              <a:t>Bc. Romana </a:t>
            </a:r>
            <a:r>
              <a:rPr lang="cs-CZ" i="1" dirty="0" err="1" smtClean="0"/>
              <a:t>Pašková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Škola:</a:t>
            </a:r>
            <a:r>
              <a:rPr lang="cs-CZ" i="1" dirty="0" smtClean="0"/>
              <a:t> 	</a:t>
            </a:r>
            <a:r>
              <a:rPr lang="cs-CZ" sz="2400" b="1" i="1" dirty="0" smtClean="0">
                <a:solidFill>
                  <a:schemeClr val="tx2"/>
                </a:solidFill>
              </a:rPr>
              <a:t>Střední </a:t>
            </a:r>
            <a:r>
              <a:rPr lang="cs-CZ" sz="2400" b="1" i="1" dirty="0">
                <a:solidFill>
                  <a:schemeClr val="tx2"/>
                </a:solidFill>
              </a:rPr>
              <a:t>odborné učiliště, </a:t>
            </a:r>
            <a:r>
              <a:rPr lang="cs-CZ" sz="2400" b="1" i="1" dirty="0" err="1">
                <a:solidFill>
                  <a:schemeClr val="tx2"/>
                </a:solidFill>
              </a:rPr>
              <a:t>Lišov</a:t>
            </a:r>
            <a:r>
              <a:rPr lang="cs-CZ" sz="2400" b="1" i="1" dirty="0">
                <a:solidFill>
                  <a:schemeClr val="tx2"/>
                </a:solidFill>
              </a:rPr>
              <a:t/>
            </a:r>
            <a:br>
              <a:rPr lang="cs-CZ" sz="2400" b="1" i="1" dirty="0">
                <a:solidFill>
                  <a:schemeClr val="tx2"/>
                </a:solidFill>
              </a:rPr>
            </a:br>
            <a:r>
              <a:rPr lang="cs-CZ" sz="2400" b="1" i="1" dirty="0">
                <a:solidFill>
                  <a:schemeClr val="tx2"/>
                </a:solidFill>
              </a:rPr>
              <a:t>	</a:t>
            </a:r>
            <a:r>
              <a:rPr lang="cs-CZ" sz="2400" b="1" i="1" dirty="0" smtClean="0">
                <a:solidFill>
                  <a:schemeClr val="tx2"/>
                </a:solidFill>
              </a:rPr>
              <a:t>	tř</a:t>
            </a:r>
            <a:r>
              <a:rPr lang="cs-CZ" sz="2400" b="1" i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i="1" dirty="0">
                <a:solidFill>
                  <a:schemeClr val="tx2"/>
                </a:solidFill>
              </a:rPr>
              <a:t>		</a:t>
            </a:r>
            <a:r>
              <a:rPr lang="cs-CZ" sz="2400" b="1" i="1" dirty="0" smtClean="0">
                <a:solidFill>
                  <a:schemeClr val="tx2"/>
                </a:solidFill>
              </a:rPr>
              <a:t>	373 </a:t>
            </a:r>
            <a:r>
              <a:rPr lang="cs-CZ" sz="2400" b="1" i="1" dirty="0">
                <a:solidFill>
                  <a:schemeClr val="tx2"/>
                </a:solidFill>
              </a:rPr>
              <a:t>72 </a:t>
            </a:r>
            <a:r>
              <a:rPr lang="cs-CZ" sz="2400" b="1" i="1" dirty="0" err="1">
                <a:solidFill>
                  <a:schemeClr val="tx2"/>
                </a:solidFill>
              </a:rPr>
              <a:t>Lišov</a:t>
            </a:r>
            <a:endParaRPr lang="cs-CZ" sz="2400" b="1" i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i="1" dirty="0">
                <a:solidFill>
                  <a:schemeClr val="tx2"/>
                </a:solidFill>
              </a:rPr>
              <a:t>		</a:t>
            </a:r>
            <a:r>
              <a:rPr lang="cs-CZ" sz="2400" b="1" i="1" dirty="0" smtClean="0">
                <a:solidFill>
                  <a:schemeClr val="tx2"/>
                </a:solidFill>
              </a:rPr>
              <a:t>	IČO</a:t>
            </a:r>
            <a:r>
              <a:rPr lang="cs-CZ" sz="2400" b="1" i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… na sladko trochu jinak</a:t>
            </a:r>
            <a:endParaRPr lang="cs-CZ" sz="4900" b="1" i="1" dirty="0"/>
          </a:p>
        </p:txBody>
      </p:sp>
      <p:pic>
        <p:nvPicPr>
          <p:cNvPr id="10242" name="Picture 2" descr="S:\FOTOGALERIE\FOTOGALERIE-ODBORNÝ VÝCVIK\AKCE ODBORNÉHO VÝCVIKU\PREZENTACE - kuchařské práce\Palačinkové proměny-2012\61-palačinky s ořechovou náplní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3930230" cy="31621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3" name="Picture 3" descr="S:\FOTOGALERIE\FOTOGALERIE-ODBORNÝ VÝCVIK\AKCE ODBORNÉHO VÝCVIKU\PREZENTACE - kuchařské práce\Palačinkové proměny-2012\62-palačinky s makovou náplní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140968"/>
            <a:ext cx="3500462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900" b="1" dirty="0" smtClean="0"/>
              <a:t>Palačinky s ořechovou náplní</a:t>
            </a:r>
            <a:endParaRPr lang="cs-CZ" sz="4900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Těsto:</a:t>
            </a:r>
            <a:endParaRPr lang="cs-CZ" sz="3600" b="1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smtClean="0"/>
              <a:t>Náplň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 anchor="ctr"/>
          <a:lstStyle/>
          <a:p>
            <a:r>
              <a:rPr lang="cs-CZ" dirty="0" smtClean="0"/>
              <a:t>mléko 250 ml</a:t>
            </a:r>
          </a:p>
          <a:p>
            <a:r>
              <a:rPr lang="cs-CZ" dirty="0" smtClean="0"/>
              <a:t>vejce 2ks</a:t>
            </a:r>
          </a:p>
          <a:p>
            <a:r>
              <a:rPr lang="cs-CZ" dirty="0" smtClean="0"/>
              <a:t>cukr krupice 15 g</a:t>
            </a:r>
          </a:p>
          <a:p>
            <a:r>
              <a:rPr lang="cs-CZ" dirty="0" smtClean="0"/>
              <a:t>sůl špetka</a:t>
            </a:r>
          </a:p>
          <a:p>
            <a:r>
              <a:rPr lang="cs-CZ" dirty="0" smtClean="0"/>
              <a:t>hladká mouka 125 g</a:t>
            </a:r>
          </a:p>
          <a:p>
            <a:r>
              <a:rPr lang="cs-CZ" dirty="0" smtClean="0"/>
              <a:t>olej (pečení)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 anchor="ctr"/>
          <a:lstStyle/>
          <a:p>
            <a:r>
              <a:rPr lang="cs-CZ" dirty="0" smtClean="0"/>
              <a:t>med 8 lžiček</a:t>
            </a:r>
          </a:p>
          <a:p>
            <a:r>
              <a:rPr lang="cs-CZ" dirty="0" smtClean="0"/>
              <a:t>vlašské ořechy 200 g</a:t>
            </a:r>
          </a:p>
          <a:p>
            <a:r>
              <a:rPr lang="cs-CZ" dirty="0" smtClean="0"/>
              <a:t>zakysaná smetana 8 lžiček</a:t>
            </a:r>
          </a:p>
          <a:p>
            <a:endParaRPr lang="cs-CZ" dirty="0" smtClean="0"/>
          </a:p>
          <a:p>
            <a:r>
              <a:rPr lang="cs-CZ" dirty="0" smtClean="0"/>
              <a:t>(místo ořechů můžeme použít mletou skořici)</a:t>
            </a:r>
            <a:endParaRPr lang="cs-CZ" dirty="0"/>
          </a:p>
        </p:txBody>
      </p:sp>
    </p:spTree>
  </p:cSld>
  <p:clrMapOvr>
    <a:masterClrMapping/>
  </p:clrMapOvr>
  <p:transition advTm="1163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548680"/>
            <a:ext cx="8686800" cy="749768"/>
          </a:xfrm>
        </p:spPr>
        <p:txBody>
          <a:bodyPr/>
          <a:lstStyle/>
          <a:p>
            <a:pPr algn="ctr"/>
            <a:r>
              <a:rPr lang="cs-CZ" i="1" dirty="0" smtClean="0"/>
              <a:t>Technologický postup</a:t>
            </a:r>
            <a:endParaRPr lang="cs-CZ" i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0" y="1772816"/>
            <a:ext cx="9144000" cy="4608511"/>
          </a:xfrm>
        </p:spPr>
        <p:txBody>
          <a:bodyPr anchor="ctr">
            <a:normAutofit/>
          </a:bodyPr>
          <a:lstStyle/>
          <a:p>
            <a:pPr algn="ctr"/>
            <a:r>
              <a:rPr lang="cs-CZ" sz="3600" i="1" dirty="0" smtClean="0"/>
              <a:t>připravíme palačinkové těsto</a:t>
            </a:r>
          </a:p>
          <a:p>
            <a:pPr algn="ctr"/>
            <a:r>
              <a:rPr lang="cs-CZ" sz="3600" i="1" dirty="0" smtClean="0"/>
              <a:t>palačinky upečeme</a:t>
            </a:r>
          </a:p>
          <a:p>
            <a:pPr algn="ctr"/>
            <a:r>
              <a:rPr lang="cs-CZ" sz="3600" i="1" dirty="0" smtClean="0"/>
              <a:t>palačinky potřeme medem, hustě posypeme najemno umletými ořechy</a:t>
            </a:r>
          </a:p>
          <a:p>
            <a:pPr algn="ctr"/>
            <a:r>
              <a:rPr lang="cs-CZ" sz="3600" i="1" dirty="0" smtClean="0"/>
              <a:t>palačinky složíme do šátečků</a:t>
            </a:r>
          </a:p>
          <a:p>
            <a:pPr algn="ctr"/>
            <a:r>
              <a:rPr lang="cs-CZ" sz="3600" i="1" dirty="0" smtClean="0"/>
              <a:t>palačinky podáváme zdobené kysanou smetanou</a:t>
            </a:r>
            <a:endParaRPr lang="cs-CZ" sz="2800" i="1" dirty="0"/>
          </a:p>
        </p:txBody>
      </p:sp>
    </p:spTree>
  </p:cSld>
  <p:clrMapOvr>
    <a:masterClrMapping/>
  </p:clrMapOvr>
  <p:transition advTm="1163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900" b="1" dirty="0" smtClean="0"/>
              <a:t>Palačinky s Makovou náplní</a:t>
            </a:r>
            <a:endParaRPr lang="cs-CZ" sz="49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 anchor="t">
            <a:normAutofit lnSpcReduction="10000"/>
          </a:bodyPr>
          <a:lstStyle/>
          <a:p>
            <a:r>
              <a:rPr lang="cs-CZ" sz="3600" b="1" dirty="0" smtClean="0"/>
              <a:t>Těsto:</a:t>
            </a:r>
          </a:p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/>
        <p:txBody>
          <a:bodyPr anchor="t">
            <a:normAutofit lnSpcReduction="10000"/>
          </a:bodyPr>
          <a:lstStyle/>
          <a:p>
            <a:r>
              <a:rPr lang="cs-CZ" sz="3600" b="1" dirty="0" smtClean="0"/>
              <a:t>Těsto: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 anchor="ctr"/>
          <a:lstStyle/>
          <a:p>
            <a:r>
              <a:rPr lang="cs-CZ" dirty="0" smtClean="0"/>
              <a:t>mléko 250 ml</a:t>
            </a:r>
          </a:p>
          <a:p>
            <a:r>
              <a:rPr lang="cs-CZ" dirty="0" smtClean="0"/>
              <a:t>vejce 2ks</a:t>
            </a:r>
          </a:p>
          <a:p>
            <a:r>
              <a:rPr lang="cs-CZ" dirty="0" smtClean="0"/>
              <a:t>cukr krupice 15 g</a:t>
            </a:r>
          </a:p>
          <a:p>
            <a:r>
              <a:rPr lang="cs-CZ" dirty="0" smtClean="0"/>
              <a:t>sůl špetka</a:t>
            </a:r>
          </a:p>
          <a:p>
            <a:r>
              <a:rPr lang="cs-CZ" dirty="0" smtClean="0"/>
              <a:t>hladká mouka 125 g</a:t>
            </a:r>
          </a:p>
          <a:p>
            <a:r>
              <a:rPr lang="cs-CZ" dirty="0" smtClean="0"/>
              <a:t>olej (pečení)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 anchor="b"/>
          <a:lstStyle/>
          <a:p>
            <a:r>
              <a:rPr lang="cs-CZ" dirty="0" smtClean="0"/>
              <a:t>mák mletý 1 hrnek</a:t>
            </a:r>
          </a:p>
          <a:p>
            <a:r>
              <a:rPr lang="cs-CZ" dirty="0" smtClean="0"/>
              <a:t>mléko 1 hrnek</a:t>
            </a:r>
          </a:p>
          <a:p>
            <a:r>
              <a:rPr lang="cs-CZ" dirty="0" smtClean="0"/>
              <a:t>cukr krystal 5 lžic</a:t>
            </a:r>
          </a:p>
          <a:p>
            <a:r>
              <a:rPr lang="cs-CZ" dirty="0" smtClean="0"/>
              <a:t>cukr vanilkový  1 ks</a:t>
            </a:r>
          </a:p>
          <a:p>
            <a:r>
              <a:rPr lang="cs-CZ" dirty="0" smtClean="0"/>
              <a:t>skořice</a:t>
            </a:r>
          </a:p>
          <a:p>
            <a:r>
              <a:rPr lang="cs-CZ" dirty="0" smtClean="0"/>
              <a:t>zavařenina nebo med 1 lžíce</a:t>
            </a:r>
          </a:p>
          <a:p>
            <a:r>
              <a:rPr lang="cs-CZ" dirty="0" smtClean="0"/>
              <a:t>citronová kůra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548680"/>
            <a:ext cx="8686800" cy="749768"/>
          </a:xfrm>
        </p:spPr>
        <p:txBody>
          <a:bodyPr/>
          <a:lstStyle/>
          <a:p>
            <a:pPr algn="ctr"/>
            <a:r>
              <a:rPr lang="cs-CZ" i="1" dirty="0" smtClean="0"/>
              <a:t>Technologický postup</a:t>
            </a:r>
            <a:endParaRPr lang="cs-CZ" i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4294967295"/>
          </p:nvPr>
        </p:nvSpPr>
        <p:spPr>
          <a:xfrm>
            <a:off x="0" y="1772816"/>
            <a:ext cx="9144000" cy="4608511"/>
          </a:xfrm>
        </p:spPr>
        <p:txBody>
          <a:bodyPr anchor="ctr">
            <a:normAutofit/>
          </a:bodyPr>
          <a:lstStyle/>
          <a:p>
            <a:pPr algn="ctr"/>
            <a:r>
              <a:rPr lang="cs-CZ" sz="3600" i="1" dirty="0" smtClean="0"/>
              <a:t>připravíme palačinkové těsto</a:t>
            </a:r>
          </a:p>
          <a:p>
            <a:pPr algn="ctr"/>
            <a:r>
              <a:rPr lang="cs-CZ" sz="3600" i="1" dirty="0" smtClean="0"/>
              <a:t>palačinky upečeme</a:t>
            </a:r>
          </a:p>
          <a:p>
            <a:pPr algn="ctr"/>
            <a:r>
              <a:rPr lang="cs-CZ" sz="3600" i="1" dirty="0" smtClean="0"/>
              <a:t>palačinky potřeme makovou náplní </a:t>
            </a:r>
          </a:p>
          <a:p>
            <a:pPr algn="ctr"/>
            <a:r>
              <a:rPr lang="cs-CZ" sz="3600" i="1" dirty="0" smtClean="0"/>
              <a:t>sypeme rozinkami </a:t>
            </a:r>
          </a:p>
          <a:p>
            <a:pPr algn="ctr"/>
            <a:r>
              <a:rPr lang="cs-CZ" sz="3600" i="1" dirty="0" smtClean="0"/>
              <a:t>palačinky složíme do šátečků</a:t>
            </a:r>
          </a:p>
          <a:p>
            <a:pPr algn="ctr"/>
            <a:r>
              <a:rPr lang="cs-CZ" sz="3600" i="1" dirty="0" smtClean="0"/>
              <a:t>palačinky podáváme zdobené kysanou smetanou</a:t>
            </a:r>
            <a:endParaRPr lang="cs-CZ" sz="2800" i="1" dirty="0"/>
          </a:p>
        </p:txBody>
      </p:sp>
    </p:spTree>
  </p:cSld>
  <p:clrMapOvr>
    <a:masterClrMapping/>
  </p:clrMapOvr>
  <p:transition advTm="1163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i="1" dirty="0" smtClean="0"/>
              <a:t>ZDROJE</a:t>
            </a:r>
            <a:endParaRPr lang="cs-CZ" sz="49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t">
            <a:noAutofit/>
          </a:bodyPr>
          <a:lstStyle/>
          <a:p>
            <a:pPr>
              <a:buNone/>
            </a:pPr>
            <a:r>
              <a:rPr lang="cs-CZ" sz="3000" dirty="0" smtClean="0"/>
              <a:t> </a:t>
            </a:r>
            <a:r>
              <a:rPr lang="cs-CZ" b="1" i="1" dirty="0" smtClean="0"/>
              <a:t>Obrázky:</a:t>
            </a:r>
          </a:p>
          <a:p>
            <a:r>
              <a:rPr lang="cs-CZ" i="1" dirty="0" smtClean="0"/>
              <a:t>použity vlastní zdroje</a:t>
            </a:r>
          </a:p>
          <a:p>
            <a:pPr>
              <a:buNone/>
            </a:pPr>
            <a:r>
              <a:rPr lang="cs-CZ" b="1" i="1" dirty="0" smtClean="0"/>
              <a:t>Externí zdroje:</a:t>
            </a:r>
          </a:p>
          <a:p>
            <a:r>
              <a:rPr lang="cs-CZ" i="1" dirty="0" smtClean="0"/>
              <a:t>Pechová, J., Králová, I. Hrníčková kuchařka.</a:t>
            </a:r>
          </a:p>
          <a:p>
            <a:pPr>
              <a:buNone/>
            </a:pPr>
            <a:r>
              <a:rPr lang="cs-CZ" i="1" dirty="0" smtClean="0"/>
              <a:t>    Praha: Laguna s.r.o., 1995. ISBN 80-901815-5-4.</a:t>
            </a:r>
          </a:p>
          <a:p>
            <a:r>
              <a:rPr lang="cs-CZ" i="1" dirty="0" err="1" smtClean="0"/>
              <a:t>Sůvová</a:t>
            </a:r>
            <a:r>
              <a:rPr lang="cs-CZ" i="1" dirty="0" smtClean="0"/>
              <a:t>, H. Knihovnička recepty. Báječné palačinky: Fantastické sladké náplně, 2007, č. 1, s. 18.  </a:t>
            </a:r>
          </a:p>
          <a:p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59</TotalTime>
  <Words>220</Words>
  <Application>Microsoft Office PowerPoint</Application>
  <PresentationFormat>Předvádění na obrazovce (4:3)</PresentationFormat>
  <Paragraphs>93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DUM - Digitální Učební Materiál </vt:lpstr>
      <vt:lpstr>DUM - Digitální Učební Materiál</vt:lpstr>
      <vt:lpstr>… na sladko trochu jinak</vt:lpstr>
      <vt:lpstr>Palačinky s ořechovou náplní</vt:lpstr>
      <vt:lpstr>Technologický postup</vt:lpstr>
      <vt:lpstr>Palačinky s Makovou náplní</vt:lpstr>
      <vt:lpstr>Technologický postup</vt:lpstr>
      <vt:lpstr>ZDROJE</vt:lpstr>
    </vt:vector>
  </TitlesOfParts>
  <Company>szif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 </dc:title>
  <dc:creator>Petr Pašek</dc:creator>
  <cp:lastModifiedBy>Petr Pašek</cp:lastModifiedBy>
  <cp:revision>18</cp:revision>
  <dcterms:created xsi:type="dcterms:W3CDTF">2013-08-26T19:27:06Z</dcterms:created>
  <dcterms:modified xsi:type="dcterms:W3CDTF">2014-04-28T16:05:56Z</dcterms:modified>
</cp:coreProperties>
</file>