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8" r:id="rId3"/>
    <p:sldId id="264" r:id="rId4"/>
    <p:sldId id="259" r:id="rId5"/>
    <p:sldId id="260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57EE82E-A749-4B52-84FE-7D32B02055B6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B9616F2-85D1-434B-BDEF-798F6B8C4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</a:t>
            </a:r>
            <a:r>
              <a:rPr lang="cs-CZ" b="1" i="1" dirty="0" smtClean="0"/>
              <a:t>Sada:  </a:t>
            </a:r>
            <a:r>
              <a:rPr lang="cs-CZ" i="1" dirty="0" smtClean="0"/>
              <a:t>A1_57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14. 4. </a:t>
            </a:r>
            <a:r>
              <a:rPr lang="cs-CZ" i="1" smtClean="0"/>
              <a:t>2014  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1.KA</a:t>
            </a:r>
            <a:r>
              <a:rPr lang="cs-CZ" b="1" i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Palačinky, mandarinky, jahody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pPr algn="ctr"/>
            <a:r>
              <a:rPr lang="cs-CZ" sz="5400" b="1" i="1" dirty="0" smtClean="0"/>
              <a:t>Palačinky s ovocem …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                                                    S Broskvemi</a:t>
            </a:r>
            <a:endParaRPr lang="cs-CZ" sz="4400" dirty="0"/>
          </a:p>
        </p:txBody>
      </p:sp>
      <p:pic>
        <p:nvPicPr>
          <p:cNvPr id="11266" name="Picture 2" descr="S:\FOTOGALERIE\FOTOGALERIE-ODBORNÝ VÝCVIK\AKCE ODBORNÉHO VÝCVIKU\PREZENTACE - kuchařské práce\Palačinkové proměny-2012\56-palačinky s jahodam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2736304" cy="25202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268" name="Picture 4" descr="S:\FOTOGALERIE\FOTOGALERIE-ODBORNÝ VÝCVIK\AKCE ODBORNÉHO VÝCVIKU\PREZENTACE - kuchařské práce\Palačinkové proměny-2012\57-palačinky s broskvem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988840"/>
            <a:ext cx="2808312" cy="15145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269" name="Picture 5" descr="S:\FOTOGALERIE\FOTOGALERIE-ODBORNÝ VÝCVIK\AKCE ODBORNÉHO VÝCVIKU\PREZENTACE - kuchařské práce\Palačinkové proměny-2012\58-s ovocem a vanilkovým kréme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365104"/>
            <a:ext cx="3312368" cy="21282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267" name="Picture 3" descr="S:\FOTOGALERIE\FOTOGALERIE-ODBORNÝ VÝCVIK\AKCE ODBORNÉHO VÝCVIKU\PREZENTACE - kuchařské práce\Palačinkové proměny-2012\55-palačinky s mandarinkam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4005064"/>
            <a:ext cx="3168352" cy="24318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dirty="0" smtClean="0"/>
              <a:t>Palačinky s mandarinkami</a:t>
            </a:r>
            <a:endParaRPr lang="cs-CZ" sz="49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Náplň: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 anchor="ctr"/>
          <a:lstStyle/>
          <a:p>
            <a:r>
              <a:rPr lang="cs-CZ" dirty="0" smtClean="0"/>
              <a:t>mléko 300 ml</a:t>
            </a:r>
          </a:p>
          <a:p>
            <a:r>
              <a:rPr lang="cs-CZ" dirty="0" smtClean="0"/>
              <a:t>vejce 2ks</a:t>
            </a:r>
          </a:p>
          <a:p>
            <a:r>
              <a:rPr lang="cs-CZ" dirty="0" smtClean="0"/>
              <a:t>cukr krupice 1 lžíce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smtClean="0"/>
              <a:t>polohrubá mouka 120 g</a:t>
            </a:r>
          </a:p>
          <a:p>
            <a:r>
              <a:rPr lang="cs-CZ" dirty="0" smtClean="0"/>
              <a:t>olej (pečení)   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 anchor="ctr"/>
          <a:lstStyle/>
          <a:p>
            <a:r>
              <a:rPr lang="cs-CZ" dirty="0" smtClean="0"/>
              <a:t>mandarinky 5 ks</a:t>
            </a:r>
          </a:p>
          <a:p>
            <a:r>
              <a:rPr lang="cs-CZ" dirty="0" smtClean="0"/>
              <a:t>mandarinková šťáva 250 ml</a:t>
            </a:r>
          </a:p>
          <a:p>
            <a:r>
              <a:rPr lang="cs-CZ" dirty="0" smtClean="0"/>
              <a:t>mandarinková kůra 1 lžička</a:t>
            </a:r>
          </a:p>
          <a:p>
            <a:r>
              <a:rPr lang="cs-CZ" dirty="0" smtClean="0"/>
              <a:t>cukr krupice 80 g</a:t>
            </a:r>
          </a:p>
          <a:p>
            <a:r>
              <a:rPr lang="cs-CZ" dirty="0" smtClean="0"/>
              <a:t>koňak 2-3 lžíce</a:t>
            </a:r>
          </a:p>
          <a:p>
            <a:r>
              <a:rPr lang="cs-CZ" dirty="0" smtClean="0"/>
              <a:t>citrusový džem</a:t>
            </a:r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48680"/>
            <a:ext cx="8686800" cy="749768"/>
          </a:xfrm>
        </p:spPr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772816"/>
            <a:ext cx="9144000" cy="4608511"/>
          </a:xfrm>
        </p:spPr>
        <p:txBody>
          <a:bodyPr anchor="ctr">
            <a:no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palačinky potřeme citrusovým džemem</a:t>
            </a:r>
          </a:p>
          <a:p>
            <a:pPr algn="ctr"/>
            <a:r>
              <a:rPr lang="cs-CZ" sz="3600" i="1" dirty="0" smtClean="0"/>
              <a:t> poklademe dílky mandarinek a stočíme</a:t>
            </a:r>
          </a:p>
          <a:p>
            <a:pPr algn="ctr"/>
            <a:r>
              <a:rPr lang="cs-CZ" sz="3600" i="1" dirty="0" smtClean="0"/>
              <a:t>uvaříme mandarinkový sirup</a:t>
            </a:r>
          </a:p>
          <a:p>
            <a:pPr algn="ctr"/>
            <a:r>
              <a:rPr lang="cs-CZ" sz="3600" i="1" dirty="0" smtClean="0"/>
              <a:t>palačinky zapečeme 5.min.</a:t>
            </a:r>
          </a:p>
          <a:p>
            <a:pPr algn="ctr"/>
            <a:r>
              <a:rPr lang="cs-CZ" sz="3600" i="1" dirty="0" smtClean="0"/>
              <a:t>horké palačinky přeléváme sirupem a podáváme</a:t>
            </a:r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dirty="0" smtClean="0"/>
              <a:t>Palačinky s jahodami</a:t>
            </a:r>
            <a:endParaRPr lang="cs-CZ" sz="49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Náplň: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 anchor="ctr"/>
          <a:lstStyle/>
          <a:p>
            <a:r>
              <a:rPr lang="cs-CZ" dirty="0" smtClean="0"/>
              <a:t>mléko 300 ml</a:t>
            </a:r>
          </a:p>
          <a:p>
            <a:r>
              <a:rPr lang="cs-CZ" dirty="0" smtClean="0"/>
              <a:t>vejce 2ks</a:t>
            </a:r>
          </a:p>
          <a:p>
            <a:r>
              <a:rPr lang="cs-CZ" dirty="0" smtClean="0"/>
              <a:t>cukr krupice 1 lžíce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smtClean="0"/>
              <a:t>polohrubá mouka 120 g</a:t>
            </a:r>
          </a:p>
          <a:p>
            <a:r>
              <a:rPr lang="cs-CZ" dirty="0" smtClean="0"/>
              <a:t>olej (pečení)   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 anchor="ctr"/>
          <a:lstStyle/>
          <a:p>
            <a:r>
              <a:rPr lang="cs-CZ" dirty="0" smtClean="0"/>
              <a:t>jahody 250 g</a:t>
            </a:r>
          </a:p>
          <a:p>
            <a:r>
              <a:rPr lang="cs-CZ" dirty="0" smtClean="0"/>
              <a:t>jahodová šťáva 250 ml</a:t>
            </a:r>
          </a:p>
          <a:p>
            <a:r>
              <a:rPr lang="cs-CZ" dirty="0" smtClean="0"/>
              <a:t>jahodová marmeláda</a:t>
            </a:r>
          </a:p>
          <a:p>
            <a:r>
              <a:rPr lang="cs-CZ" dirty="0" smtClean="0"/>
              <a:t>cukr moučka 80 g</a:t>
            </a:r>
          </a:p>
          <a:p>
            <a:r>
              <a:rPr lang="cs-CZ" dirty="0" smtClean="0"/>
              <a:t>šlehačka</a:t>
            </a:r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48680"/>
            <a:ext cx="8686800" cy="749768"/>
          </a:xfrm>
        </p:spPr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772816"/>
            <a:ext cx="9144000" cy="4608511"/>
          </a:xfrm>
        </p:spPr>
        <p:txBody>
          <a:bodyPr anchor="ctr">
            <a:no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palačinky potřeme jahodovou marmeládou, poklademe jahodami a stočíme</a:t>
            </a:r>
          </a:p>
          <a:p>
            <a:pPr algn="ctr"/>
            <a:r>
              <a:rPr lang="cs-CZ" sz="3600" i="1" dirty="0" smtClean="0"/>
              <a:t>palačinky sypeme moučkovým cukrem, přeléváme jahodovou šťávou</a:t>
            </a:r>
          </a:p>
          <a:p>
            <a:pPr algn="ctr"/>
            <a:r>
              <a:rPr lang="cs-CZ" sz="3600" i="1" dirty="0" smtClean="0"/>
              <a:t>zdobíme šlehačkou a podáváme</a:t>
            </a:r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4000" b="1" i="1" dirty="0" smtClean="0"/>
              <a:t>Obrázky:</a:t>
            </a:r>
            <a:r>
              <a:rPr lang="cs-CZ" sz="4000" i="1" dirty="0" smtClean="0"/>
              <a:t> 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err="1" smtClean="0"/>
              <a:t>Konášová</a:t>
            </a:r>
            <a:r>
              <a:rPr lang="cs-CZ" sz="4000" i="1" dirty="0" smtClean="0"/>
              <a:t>, J. Chvilka pro tebe. </a:t>
            </a:r>
          </a:p>
          <a:p>
            <a:pPr>
              <a:buNone/>
            </a:pPr>
            <a:r>
              <a:rPr lang="cs-CZ" sz="4000" i="1" dirty="0" smtClean="0"/>
              <a:t>   Vánoční recepty, 2010, č. 12, s. 26,</a:t>
            </a:r>
          </a:p>
          <a:p>
            <a:pPr>
              <a:buNone/>
            </a:pPr>
            <a:r>
              <a:rPr lang="cs-CZ" sz="4000" i="1" dirty="0" smtClean="0"/>
              <a:t>   ISSN 1211-4324.</a:t>
            </a:r>
          </a:p>
          <a:p>
            <a:pPr>
              <a:buNone/>
            </a:pPr>
            <a:endParaRPr lang="cs-CZ" i="1" dirty="0" smtClean="0"/>
          </a:p>
          <a:p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</TotalTime>
  <Words>219</Words>
  <Application>Microsoft Office PowerPoint</Application>
  <PresentationFormat>Předvádění na obrazovce (4:3)</PresentationFormat>
  <Paragraphs>94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Palačinky s ovocem …                                                       S Broskvemi</vt:lpstr>
      <vt:lpstr>Palačinky s mandarinkami</vt:lpstr>
      <vt:lpstr>Technologický postup</vt:lpstr>
      <vt:lpstr>Palačinky s jahodami</vt:lpstr>
      <vt:lpstr>Technologický postup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15</cp:revision>
  <dcterms:created xsi:type="dcterms:W3CDTF">2013-08-26T19:34:09Z</dcterms:created>
  <dcterms:modified xsi:type="dcterms:W3CDTF">2014-04-28T16:06:44Z</dcterms:modified>
</cp:coreProperties>
</file>