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64" r:id="rId4"/>
    <p:sldId id="259" r:id="rId5"/>
    <p:sldId id="260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75D2DA-C672-48BE-A34F-BDB4596C94E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298ACB-8A83-4F84-8D81-D3D5F771A2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A1_59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</a:t>
            </a:r>
            <a:r>
              <a:rPr lang="cs-CZ" dirty="0" smtClean="0"/>
              <a:t>28. 4. </a:t>
            </a:r>
            <a:r>
              <a:rPr lang="cs-CZ" smtClean="0"/>
              <a:t>2014                </a:t>
            </a:r>
            <a:r>
              <a:rPr lang="cs-CZ" b="1" dirty="0" smtClean="0"/>
              <a:t>Třída:  </a:t>
            </a:r>
            <a:r>
              <a:rPr lang="cs-CZ" dirty="0" smtClean="0"/>
              <a:t>1. KA</a:t>
            </a:r>
            <a:r>
              <a:rPr lang="cs-CZ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Palačinky s mrkví a kokosem, </a:t>
            </a:r>
            <a:r>
              <a:rPr lang="cs-CZ" i="1" dirty="0" err="1" smtClean="0"/>
              <a:t>mrkváčky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Palačinky s mrkví a kokosem</a:t>
            </a:r>
            <a:endParaRPr lang="cs-CZ" sz="4900" dirty="0"/>
          </a:p>
        </p:txBody>
      </p:sp>
      <p:pic>
        <p:nvPicPr>
          <p:cNvPr id="3" name="Picture 2" descr="S:\FOTOGALERIE\FOTOGALERIE-ODBORNÝ VÝCVIK\AKCE ODBORNÉHO VÝCVIKU\PREZENTACE - kuchařské práce\Palačinkové proměny-2012\32 - surovi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988840"/>
            <a:ext cx="4680520" cy="3960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dirty="0" smtClean="0"/>
              <a:t>Palačinky s mrkví a kokosem</a:t>
            </a:r>
            <a:endParaRPr lang="cs-CZ" sz="49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400 ml</a:t>
            </a:r>
          </a:p>
          <a:p>
            <a:r>
              <a:rPr lang="cs-CZ" dirty="0" smtClean="0"/>
              <a:t>vejce 3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hladká mouka 200 ml</a:t>
            </a:r>
          </a:p>
          <a:p>
            <a:r>
              <a:rPr lang="cs-CZ" dirty="0" smtClean="0"/>
              <a:t>olej (pečení)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mrkev 400 g</a:t>
            </a:r>
          </a:p>
          <a:p>
            <a:r>
              <a:rPr lang="cs-CZ" dirty="0" smtClean="0"/>
              <a:t>kokos strouhaný 3 lžíce</a:t>
            </a:r>
          </a:p>
          <a:p>
            <a:r>
              <a:rPr lang="cs-CZ" dirty="0" smtClean="0"/>
              <a:t>kysaná smetana 200 ml </a:t>
            </a:r>
          </a:p>
          <a:p>
            <a:r>
              <a:rPr lang="cs-CZ" dirty="0" smtClean="0"/>
              <a:t>cukr </a:t>
            </a:r>
          </a:p>
          <a:p>
            <a:r>
              <a:rPr lang="cs-CZ" dirty="0" smtClean="0"/>
              <a:t>citrónová šťáva</a:t>
            </a:r>
          </a:p>
          <a:p>
            <a:endParaRPr lang="cs-CZ" dirty="0" smtClean="0"/>
          </a:p>
          <a:p>
            <a:r>
              <a:rPr lang="cs-CZ" b="1" dirty="0" smtClean="0"/>
              <a:t>Na ozdobení:</a:t>
            </a:r>
          </a:p>
          <a:p>
            <a:r>
              <a:rPr lang="cs-CZ" dirty="0" smtClean="0"/>
              <a:t>kakao a kokos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</a:t>
            </a:r>
            <a:r>
              <a:rPr lang="cs-CZ" sz="3600" i="1" dirty="0" err="1" smtClean="0"/>
              <a:t>mrkvovo</a:t>
            </a:r>
            <a:r>
              <a:rPr lang="cs-CZ" sz="3600" i="1" dirty="0" smtClean="0"/>
              <a:t>-kokosovou náplň</a:t>
            </a:r>
          </a:p>
          <a:p>
            <a:pPr algn="ctr"/>
            <a:r>
              <a:rPr lang="cs-CZ" sz="3600" i="1" dirty="0" smtClean="0"/>
              <a:t>palačinky naplníme a zavineme</a:t>
            </a:r>
          </a:p>
          <a:p>
            <a:pPr algn="ctr"/>
            <a:r>
              <a:rPr lang="cs-CZ" sz="3600" i="1" dirty="0" smtClean="0"/>
              <a:t>palačinky sypeme kakaem a kokosem</a:t>
            </a:r>
          </a:p>
          <a:p>
            <a:pPr algn="ctr"/>
            <a:r>
              <a:rPr lang="cs-CZ" sz="3600" i="1" dirty="0" smtClean="0"/>
              <a:t>palačinky podáváme</a:t>
            </a:r>
            <a:endParaRPr lang="cs-CZ" sz="2800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dirty="0" err="1" smtClean="0"/>
              <a:t>Mrkváčky</a:t>
            </a:r>
            <a:endParaRPr lang="cs-CZ" sz="49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mléko 50 ml</a:t>
            </a:r>
          </a:p>
          <a:p>
            <a:r>
              <a:rPr lang="cs-CZ" dirty="0" smtClean="0"/>
              <a:t>mrkev 1 velká</a:t>
            </a:r>
          </a:p>
          <a:p>
            <a:r>
              <a:rPr lang="cs-CZ" dirty="0" smtClean="0"/>
              <a:t>vejce 2</a:t>
            </a:r>
          </a:p>
          <a:p>
            <a:r>
              <a:rPr lang="cs-CZ" dirty="0" smtClean="0"/>
              <a:t>hladká mouka 130 g</a:t>
            </a:r>
          </a:p>
          <a:p>
            <a:r>
              <a:rPr lang="cs-CZ" dirty="0" smtClean="0"/>
              <a:t>zakysaná smetana 250 ml</a:t>
            </a:r>
          </a:p>
          <a:p>
            <a:r>
              <a:rPr lang="cs-CZ" dirty="0" smtClean="0"/>
              <a:t>moučkový cukr 20 g</a:t>
            </a:r>
          </a:p>
          <a:p>
            <a:r>
              <a:rPr lang="cs-CZ" dirty="0" smtClean="0"/>
              <a:t>prášek do pečiva 1ks</a:t>
            </a:r>
          </a:p>
          <a:p>
            <a:r>
              <a:rPr lang="cs-CZ" dirty="0" smtClean="0"/>
              <a:t>olej (pečení)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bílý jogurt 200 g</a:t>
            </a:r>
          </a:p>
          <a:p>
            <a:r>
              <a:rPr lang="cs-CZ" dirty="0" smtClean="0"/>
              <a:t>med 2 lžíce</a:t>
            </a:r>
          </a:p>
          <a:p>
            <a:r>
              <a:rPr lang="cs-CZ" dirty="0" smtClean="0"/>
              <a:t>rozinky 40 g</a:t>
            </a:r>
          </a:p>
          <a:p>
            <a:r>
              <a:rPr lang="cs-CZ" dirty="0" smtClean="0"/>
              <a:t>rybíz 100 g 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Na ozdobení:</a:t>
            </a:r>
          </a:p>
          <a:p>
            <a:r>
              <a:rPr lang="cs-CZ" dirty="0" smtClean="0"/>
              <a:t>kakao a kokos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3400" i="1" dirty="0" smtClean="0"/>
              <a:t>mrkev očistěte, najemno nastrouhejte </a:t>
            </a:r>
          </a:p>
          <a:p>
            <a:r>
              <a:rPr lang="cs-CZ" sz="3400" i="1" dirty="0" smtClean="0"/>
              <a:t>přidejte smetanu, mléko, cukr, žloutky, mouku s kypřícím práškem do pečiva a promíchejte</a:t>
            </a:r>
          </a:p>
          <a:p>
            <a:r>
              <a:rPr lang="cs-CZ" sz="3400" i="1" dirty="0" smtClean="0"/>
              <a:t>lehce vmíchejte tuhý bílkový sníh </a:t>
            </a:r>
          </a:p>
          <a:p>
            <a:r>
              <a:rPr lang="cs-CZ" sz="3400" i="1" dirty="0" smtClean="0"/>
              <a:t>pečte </a:t>
            </a:r>
            <a:r>
              <a:rPr lang="cs-CZ" sz="3400" i="1" dirty="0" err="1" smtClean="0"/>
              <a:t>mrkváčky</a:t>
            </a:r>
            <a:r>
              <a:rPr lang="cs-CZ" sz="3400" i="1" dirty="0" smtClean="0"/>
              <a:t> o průměru asi 15 cm</a:t>
            </a:r>
          </a:p>
          <a:p>
            <a:r>
              <a:rPr lang="cs-CZ" sz="3400" i="1" dirty="0" smtClean="0"/>
              <a:t>jogurt smíchejte s medem, rozinkami a rybízem </a:t>
            </a:r>
          </a:p>
          <a:p>
            <a:r>
              <a:rPr lang="cs-CZ" sz="3400" i="1" dirty="0" err="1" smtClean="0"/>
              <a:t>mrkváčky</a:t>
            </a:r>
            <a:r>
              <a:rPr lang="cs-CZ" sz="3400" i="1" dirty="0" smtClean="0"/>
              <a:t> potřete náplní a podávejte</a:t>
            </a:r>
            <a:endParaRPr lang="cs-CZ" sz="34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  <a:r>
              <a:rPr lang="cs-CZ" sz="4000" i="1" dirty="0" smtClean="0"/>
              <a:t> 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Konášová</a:t>
            </a:r>
            <a:r>
              <a:rPr lang="cs-CZ" sz="4000" i="1" dirty="0" smtClean="0"/>
              <a:t>, J. Chvilka v kuchyni. </a:t>
            </a:r>
          </a:p>
          <a:p>
            <a:pPr>
              <a:buNone/>
            </a:pPr>
            <a:r>
              <a:rPr lang="cs-CZ" sz="4000" i="1" dirty="0" smtClean="0"/>
              <a:t>  Dietně, ale chutně, 2014, č. 3, s. 39, </a:t>
            </a:r>
          </a:p>
          <a:p>
            <a:pPr>
              <a:buNone/>
            </a:pPr>
            <a:r>
              <a:rPr lang="cs-CZ" sz="4000" i="1" dirty="0" smtClean="0"/>
              <a:t>  ISSN 1804-4131.</a:t>
            </a:r>
          </a:p>
          <a:p>
            <a:pPr>
              <a:buNone/>
            </a:pPr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</TotalTime>
  <Words>248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Palačinky s mrkví a kokosem</vt:lpstr>
      <vt:lpstr>Palačinky s mrkví a kokosem</vt:lpstr>
      <vt:lpstr>Technologický postup</vt:lpstr>
      <vt:lpstr>Mrkváčky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13</cp:revision>
  <dcterms:created xsi:type="dcterms:W3CDTF">2013-08-26T19:40:14Z</dcterms:created>
  <dcterms:modified xsi:type="dcterms:W3CDTF">2014-04-28T16:08:15Z</dcterms:modified>
</cp:coreProperties>
</file>