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8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961BE-F38A-4988-A524-E9EE948A60D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FBBC917-DFF2-4605-B77D-87BCB04A6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961BE-F38A-4988-A524-E9EE948A60D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FBBC917-DFF2-4605-B77D-87BCB04A6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961BE-F38A-4988-A524-E9EE948A60D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BC917-DFF2-4605-B77D-87BCB04A64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961BE-F38A-4988-A524-E9EE948A60D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BC917-DFF2-4605-B77D-87BCB04A6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961BE-F38A-4988-A524-E9EE948A60D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FBBC917-DFF2-4605-B77D-87BCB04A64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961BE-F38A-4988-A524-E9EE948A60D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BC917-DFF2-4605-B77D-87BCB04A6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961BE-F38A-4988-A524-E9EE948A60D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BC917-DFF2-4605-B77D-87BCB04A6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961BE-F38A-4988-A524-E9EE948A60D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BC917-DFF2-4605-B77D-87BCB04A6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961BE-F38A-4988-A524-E9EE948A60D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BC917-DFF2-4605-B77D-87BCB04A64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961BE-F38A-4988-A524-E9EE948A60D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BC917-DFF2-4605-B77D-87BCB04A6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961BE-F38A-4988-A524-E9EE948A60D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BC917-DFF2-4605-B77D-87BCB04A64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F0961BE-F38A-4988-A524-E9EE948A60D7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FBBC917-DFF2-4605-B77D-87BCB04A64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725144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i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r>
              <a:rPr lang="cs-CZ" sz="900" dirty="0" smtClean="0"/>
              <a:t>	Tento 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i="1" dirty="0" smtClean="0"/>
              <a:t>Registrační číslo: </a:t>
            </a:r>
            <a:r>
              <a:rPr lang="cs-CZ" sz="2000" i="1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Šablona:</a:t>
            </a:r>
            <a:r>
              <a:rPr lang="cs-CZ" i="1" dirty="0" smtClean="0"/>
              <a:t> III/2                                                         </a:t>
            </a:r>
            <a:r>
              <a:rPr lang="cs-CZ" b="1" i="1" dirty="0" smtClean="0"/>
              <a:t>Sada: </a:t>
            </a:r>
            <a:r>
              <a:rPr lang="cs-CZ" i="1" dirty="0" smtClean="0"/>
              <a:t>A1_60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Datum ověření ve výuce:  </a:t>
            </a:r>
            <a:r>
              <a:rPr lang="cs-CZ" i="1" dirty="0" smtClean="0"/>
              <a:t>28. 4. </a:t>
            </a:r>
            <a:r>
              <a:rPr lang="cs-CZ" i="1" smtClean="0"/>
              <a:t>2014                 </a:t>
            </a:r>
            <a:r>
              <a:rPr lang="cs-CZ" b="1" i="1" dirty="0" smtClean="0"/>
              <a:t>Třída:  </a:t>
            </a:r>
            <a:r>
              <a:rPr lang="cs-CZ" i="1" dirty="0" smtClean="0"/>
              <a:t>1. KA</a:t>
            </a:r>
            <a:r>
              <a:rPr lang="cs-CZ" b="1" i="1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DUM - Digitální Učební Materiál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i="1" dirty="0" smtClean="0"/>
              <a:t>Tematická oblast: </a:t>
            </a:r>
            <a:r>
              <a:rPr lang="cs-CZ" i="1" dirty="0" smtClean="0"/>
              <a:t>Stravovací a ubytovací služby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Předmět: </a:t>
            </a:r>
            <a:r>
              <a:rPr lang="cs-CZ" i="1" dirty="0" smtClean="0"/>
              <a:t>Odborný výcvik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Ročník: </a:t>
            </a:r>
            <a:r>
              <a:rPr lang="cs-CZ" i="1" dirty="0" smtClean="0"/>
              <a:t>1. KA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Klíčová slova: </a:t>
            </a:r>
            <a:r>
              <a:rPr lang="cs-CZ" i="1" dirty="0" smtClean="0"/>
              <a:t>Jablkové lívanečky, makové placky</a:t>
            </a:r>
          </a:p>
          <a:p>
            <a:pPr>
              <a:buNone/>
            </a:pPr>
            <a:r>
              <a:rPr lang="cs-CZ" b="1" i="1" dirty="0" smtClean="0"/>
              <a:t>Jméno autora (vč. titulu): </a:t>
            </a:r>
            <a:r>
              <a:rPr lang="cs-CZ" i="1" dirty="0" smtClean="0"/>
              <a:t>Bc. Romana </a:t>
            </a:r>
            <a:r>
              <a:rPr lang="cs-CZ" i="1" dirty="0" err="1" smtClean="0"/>
              <a:t>Pašková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Škola:</a:t>
            </a:r>
            <a:r>
              <a:rPr lang="cs-CZ" i="1" dirty="0" smtClean="0"/>
              <a:t> 	</a:t>
            </a:r>
            <a:r>
              <a:rPr lang="cs-CZ" sz="2400" b="1" i="1" dirty="0" smtClean="0">
                <a:solidFill>
                  <a:schemeClr val="tx2"/>
                </a:solidFill>
              </a:rPr>
              <a:t>Střední </a:t>
            </a:r>
            <a:r>
              <a:rPr lang="cs-CZ" sz="2400" b="1" i="1" dirty="0">
                <a:solidFill>
                  <a:schemeClr val="tx2"/>
                </a:solidFill>
              </a:rPr>
              <a:t>odborné učiliště,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r>
              <a:rPr lang="cs-CZ" sz="2400" b="1" i="1" dirty="0">
                <a:solidFill>
                  <a:schemeClr val="tx2"/>
                </a:solidFill>
              </a:rPr>
              <a:t/>
            </a:r>
            <a:br>
              <a:rPr lang="cs-CZ" sz="2400" b="1" i="1" dirty="0">
                <a:solidFill>
                  <a:schemeClr val="tx2"/>
                </a:solidFill>
              </a:rPr>
            </a:br>
            <a:r>
              <a:rPr lang="cs-CZ" sz="2400" b="1" i="1" dirty="0">
                <a:solidFill>
                  <a:schemeClr val="tx2"/>
                </a:solidFill>
              </a:rPr>
              <a:t>	</a:t>
            </a:r>
            <a:r>
              <a:rPr lang="cs-CZ" sz="2400" b="1" i="1" dirty="0" smtClean="0">
                <a:solidFill>
                  <a:schemeClr val="tx2"/>
                </a:solidFill>
              </a:rPr>
              <a:t>	tř</a:t>
            </a:r>
            <a:r>
              <a:rPr lang="cs-CZ" sz="2400" b="1" i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373 </a:t>
            </a:r>
            <a:r>
              <a:rPr lang="cs-CZ" sz="2400" b="1" i="1" dirty="0">
                <a:solidFill>
                  <a:schemeClr val="tx2"/>
                </a:solidFill>
              </a:rPr>
              <a:t>72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endParaRPr lang="cs-CZ" sz="2400" b="1" i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IČO</a:t>
            </a:r>
            <a:r>
              <a:rPr lang="cs-CZ" sz="2400" b="1" i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Jablkové lívanečky</a:t>
            </a:r>
            <a:endParaRPr lang="cs-CZ" sz="4900" b="1" i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b="1" dirty="0" smtClean="0"/>
              <a:t>Suroviny:</a:t>
            </a:r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>
            <a:normAutofit lnSpcReduction="10000"/>
          </a:bodyPr>
          <a:lstStyle/>
          <a:p>
            <a:r>
              <a:rPr lang="cs-CZ" sz="3600" b="1" dirty="0" smtClean="0"/>
              <a:t>Suroviny: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 anchor="t">
            <a:noAutofit/>
          </a:bodyPr>
          <a:lstStyle/>
          <a:p>
            <a:r>
              <a:rPr lang="cs-CZ" dirty="0" smtClean="0"/>
              <a:t>mléko 500 ml</a:t>
            </a:r>
          </a:p>
          <a:p>
            <a:r>
              <a:rPr lang="cs-CZ" dirty="0" smtClean="0"/>
              <a:t>vejce 1 ks   </a:t>
            </a:r>
          </a:p>
          <a:p>
            <a:r>
              <a:rPr lang="cs-CZ" dirty="0" smtClean="0"/>
              <a:t>hrubá mouka 100 g</a:t>
            </a:r>
          </a:p>
          <a:p>
            <a:r>
              <a:rPr lang="cs-CZ" dirty="0" smtClean="0"/>
              <a:t>hladká mouka 200 g</a:t>
            </a:r>
          </a:p>
          <a:p>
            <a:r>
              <a:rPr lang="cs-CZ" dirty="0" smtClean="0"/>
              <a:t>droždí 10 g</a:t>
            </a:r>
          </a:p>
          <a:p>
            <a:r>
              <a:rPr lang="cs-CZ" dirty="0" smtClean="0"/>
              <a:t>cukr 2 lžíce</a:t>
            </a:r>
          </a:p>
          <a:p>
            <a:r>
              <a:rPr lang="cs-CZ" dirty="0" smtClean="0"/>
              <a:t>rum 2 lžíce</a:t>
            </a:r>
          </a:p>
          <a:p>
            <a:r>
              <a:rPr lang="cs-CZ" dirty="0" smtClean="0"/>
              <a:t>citrónová kůra 1 lžička</a:t>
            </a:r>
          </a:p>
          <a:p>
            <a:r>
              <a:rPr lang="cs-CZ" dirty="0" smtClean="0"/>
              <a:t>muškátový květ na špičku nože</a:t>
            </a:r>
          </a:p>
          <a:p>
            <a:pPr>
              <a:buNone/>
            </a:pPr>
            <a:endParaRPr lang="cs-CZ" sz="26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 anchor="t">
            <a:noAutofit/>
          </a:bodyPr>
          <a:lstStyle/>
          <a:p>
            <a:r>
              <a:rPr lang="cs-CZ" dirty="0" smtClean="0"/>
              <a:t>olej 2 lžíce </a:t>
            </a:r>
          </a:p>
          <a:p>
            <a:r>
              <a:rPr lang="cs-CZ" dirty="0" smtClean="0"/>
              <a:t>olej (smažení)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b="1" dirty="0" smtClean="0"/>
              <a:t>Dohotovení:</a:t>
            </a:r>
          </a:p>
          <a:p>
            <a:r>
              <a:rPr lang="cs-CZ" dirty="0" smtClean="0"/>
              <a:t>jablka 4 ks</a:t>
            </a:r>
          </a:p>
          <a:p>
            <a:r>
              <a:rPr lang="cs-CZ" dirty="0" smtClean="0"/>
              <a:t>citrónová šťáva 1 lžíce  </a:t>
            </a:r>
          </a:p>
          <a:p>
            <a:r>
              <a:rPr lang="cs-CZ" dirty="0" smtClean="0"/>
              <a:t>pudink vanilkový 2 lžíce</a:t>
            </a:r>
          </a:p>
          <a:p>
            <a:r>
              <a:rPr lang="cs-CZ" dirty="0" smtClean="0"/>
              <a:t>vanilkový cukr 1-2 sáčky</a:t>
            </a:r>
          </a:p>
          <a:p>
            <a:r>
              <a:rPr lang="cs-CZ" dirty="0" smtClean="0"/>
              <a:t>jahodový džem 100 g</a:t>
            </a:r>
          </a:p>
          <a:p>
            <a:r>
              <a:rPr lang="cs-CZ" dirty="0" smtClean="0"/>
              <a:t>skořice na posypání </a:t>
            </a:r>
          </a:p>
          <a:p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Jablkové lívanečky</a:t>
            </a:r>
            <a:endParaRPr lang="cs-CZ" sz="49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t">
            <a:normAutofit lnSpcReduction="10000"/>
          </a:bodyPr>
          <a:lstStyle/>
          <a:p>
            <a:r>
              <a:rPr lang="cs-CZ" sz="3600" i="1" dirty="0" smtClean="0"/>
              <a:t>z ½ vlažného mléka, droždí, lžičky cukru a hrubé mouky připravíme kvásek</a:t>
            </a:r>
          </a:p>
          <a:p>
            <a:r>
              <a:rPr lang="cs-CZ" sz="3600" i="1" dirty="0" smtClean="0"/>
              <a:t>zbylé vlažné mléko smícháme s vejcem, rumem, zbytkem cukru, citrónovou kůrou, špetkou soli a muškátovým květem</a:t>
            </a:r>
          </a:p>
          <a:p>
            <a:r>
              <a:rPr lang="cs-CZ" sz="3600" i="1" dirty="0" smtClean="0"/>
              <a:t>přimícháme hladkou mouku, kvásek a olej</a:t>
            </a:r>
          </a:p>
          <a:p>
            <a:r>
              <a:rPr lang="cs-CZ" sz="3600" i="1" dirty="0" smtClean="0"/>
              <a:t>těsto necháme na teplém místě kynout 30 minut</a:t>
            </a:r>
          </a:p>
          <a:p>
            <a:endParaRPr lang="cs-CZ" i="1" dirty="0" smtClean="0"/>
          </a:p>
          <a:p>
            <a:endParaRPr lang="cs-CZ" i="1" dirty="0" smtClean="0"/>
          </a:p>
          <a:p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Jablkové lívanečky</a:t>
            </a: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>
            <a:noAutofit/>
          </a:bodyPr>
          <a:lstStyle/>
          <a:p>
            <a:r>
              <a:rPr lang="cs-CZ" sz="4000" i="1" dirty="0" smtClean="0"/>
              <a:t>jablka oloupeme, zbavíme jádřinců, dužinu nakrájíme na drobné kousky</a:t>
            </a:r>
          </a:p>
          <a:p>
            <a:r>
              <a:rPr lang="cs-CZ" sz="4000" i="1" dirty="0" smtClean="0"/>
              <a:t>dáme je do kastrolu a pokapeme citrónovou šťávou, posypeme vanilkovým cukrem</a:t>
            </a:r>
          </a:p>
          <a:p>
            <a:r>
              <a:rPr lang="cs-CZ" sz="4000" i="1" dirty="0" smtClean="0"/>
              <a:t>podlijeme vodou a krátce podusíme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Jablkové lívanečky</a:t>
            </a:r>
            <a:endParaRPr lang="cs-CZ" sz="49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/>
          <a:lstStyle/>
          <a:p>
            <a:r>
              <a:rPr lang="cs-CZ" sz="3600" i="1" dirty="0" smtClean="0"/>
              <a:t>asi 1/3 dušených jablek vmícháme do těsta</a:t>
            </a:r>
          </a:p>
          <a:p>
            <a:r>
              <a:rPr lang="cs-CZ" sz="3600" i="1" dirty="0" smtClean="0"/>
              <a:t>zbylá jablka zahustíme pudinkovým práškem a krátce povaříme</a:t>
            </a:r>
          </a:p>
          <a:p>
            <a:r>
              <a:rPr lang="cs-CZ" sz="3600" i="1" dirty="0" smtClean="0"/>
              <a:t>necháme zchladnout</a:t>
            </a:r>
          </a:p>
          <a:p>
            <a:r>
              <a:rPr lang="cs-CZ" sz="3600" i="1" dirty="0" smtClean="0"/>
              <a:t>z vykynutého těsta smažíme lívance</a:t>
            </a:r>
          </a:p>
          <a:p>
            <a:r>
              <a:rPr lang="cs-CZ" sz="3600" i="1" dirty="0" smtClean="0"/>
              <a:t>hotové lívance potíráme džemem, jablečnou směsí a sypeme skořicí </a:t>
            </a:r>
          </a:p>
          <a:p>
            <a:endParaRPr lang="cs-CZ" i="1" dirty="0" smtClean="0"/>
          </a:p>
          <a:p>
            <a:endParaRPr lang="cs-CZ" i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Makové placky</a:t>
            </a:r>
            <a:endParaRPr lang="cs-CZ" sz="4900" b="1" i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b="1" dirty="0" smtClean="0"/>
              <a:t>Suroviny:</a:t>
            </a:r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>
            <a:normAutofit lnSpcReduction="10000"/>
          </a:bodyPr>
          <a:lstStyle/>
          <a:p>
            <a:r>
              <a:rPr lang="cs-CZ" sz="3600" b="1" dirty="0" smtClean="0"/>
              <a:t>Suroviny: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 anchor="t">
            <a:noAutofit/>
          </a:bodyPr>
          <a:lstStyle/>
          <a:p>
            <a:r>
              <a:rPr lang="cs-CZ" dirty="0" smtClean="0"/>
              <a:t>mléko 500 ml</a:t>
            </a:r>
          </a:p>
          <a:p>
            <a:r>
              <a:rPr lang="cs-CZ" dirty="0" smtClean="0"/>
              <a:t>vejce 2 ks   </a:t>
            </a:r>
          </a:p>
          <a:p>
            <a:r>
              <a:rPr lang="cs-CZ" dirty="0" smtClean="0"/>
              <a:t>hladká mouka 350 g</a:t>
            </a:r>
          </a:p>
          <a:p>
            <a:r>
              <a:rPr lang="cs-CZ" dirty="0" smtClean="0"/>
              <a:t>droždí 20 g</a:t>
            </a:r>
          </a:p>
          <a:p>
            <a:r>
              <a:rPr lang="cs-CZ" dirty="0" smtClean="0"/>
              <a:t>moučkový cukr  50 g</a:t>
            </a:r>
          </a:p>
          <a:p>
            <a:r>
              <a:rPr lang="cs-CZ" dirty="0" smtClean="0"/>
              <a:t>rum 2 lžíce</a:t>
            </a:r>
          </a:p>
          <a:p>
            <a:r>
              <a:rPr lang="cs-CZ" dirty="0" smtClean="0"/>
              <a:t>citrónová kůra 1 lžička</a:t>
            </a:r>
          </a:p>
          <a:p>
            <a:r>
              <a:rPr lang="cs-CZ" dirty="0" smtClean="0"/>
              <a:t>skořice mletá 1 lžička</a:t>
            </a:r>
          </a:p>
          <a:p>
            <a:r>
              <a:rPr lang="cs-CZ" dirty="0" smtClean="0"/>
              <a:t>mák mletý 50 g</a:t>
            </a:r>
          </a:p>
          <a:p>
            <a:pPr>
              <a:buNone/>
            </a:pPr>
            <a:endParaRPr lang="cs-CZ" sz="26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 anchor="ctr">
            <a:noAutofit/>
          </a:bodyPr>
          <a:lstStyle/>
          <a:p>
            <a:r>
              <a:rPr lang="cs-CZ" dirty="0" smtClean="0"/>
              <a:t>olej (smažení)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b="1" dirty="0" smtClean="0"/>
              <a:t>Dohotovení:</a:t>
            </a:r>
          </a:p>
          <a:p>
            <a:r>
              <a:rPr lang="cs-CZ" dirty="0" smtClean="0"/>
              <a:t>švestková povidla  200 g</a:t>
            </a:r>
          </a:p>
          <a:p>
            <a:r>
              <a:rPr lang="cs-CZ" dirty="0" smtClean="0"/>
              <a:t>měkký tvaroh  250 g</a:t>
            </a:r>
          </a:p>
          <a:p>
            <a:r>
              <a:rPr lang="cs-CZ" dirty="0" smtClean="0"/>
              <a:t>moučkový cukr  100 g</a:t>
            </a:r>
          </a:p>
          <a:p>
            <a:r>
              <a:rPr lang="cs-CZ" dirty="0" smtClean="0"/>
              <a:t>smetana ke šlehání 100 ml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Makové placky</a:t>
            </a:r>
            <a:endParaRPr lang="cs-CZ" sz="49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sz="3800" i="1" dirty="0" smtClean="0"/>
              <a:t>z ½ vlažného mléka, droždí, lžičky cukru  připravíme kvásek</a:t>
            </a:r>
          </a:p>
          <a:p>
            <a:r>
              <a:rPr lang="cs-CZ" sz="3800" i="1" dirty="0" smtClean="0"/>
              <a:t>necháme ho na teplém místě vykynout</a:t>
            </a:r>
          </a:p>
          <a:p>
            <a:r>
              <a:rPr lang="cs-CZ" sz="3800" i="1" dirty="0" smtClean="0"/>
              <a:t>přidáme k němu zbylé vlažné mléko, vejce, mák, cukr, citrónovou kůrou, skořici, hladkou mouku</a:t>
            </a:r>
          </a:p>
          <a:p>
            <a:r>
              <a:rPr lang="cs-CZ" sz="3800" i="1" dirty="0" smtClean="0"/>
              <a:t>vše zpracujeme na hladké řidší těsto</a:t>
            </a:r>
          </a:p>
          <a:p>
            <a:r>
              <a:rPr lang="cs-CZ" sz="3800" i="1" dirty="0" smtClean="0"/>
              <a:t>těsto necháme na teplém místě vykynout</a:t>
            </a:r>
          </a:p>
          <a:p>
            <a:r>
              <a:rPr lang="cs-CZ" sz="3800" i="1" dirty="0" smtClean="0"/>
              <a:t>na oleji smažíme malé placky</a:t>
            </a:r>
          </a:p>
          <a:p>
            <a:endParaRPr lang="cs-CZ" sz="3600" i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Makové placky</a:t>
            </a:r>
            <a:endParaRPr lang="cs-CZ" sz="49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>
            <a:noAutofit/>
          </a:bodyPr>
          <a:lstStyle/>
          <a:p>
            <a:r>
              <a:rPr lang="cs-CZ" sz="3600" i="1" dirty="0" smtClean="0"/>
              <a:t>tvaroh smícháme s cukrem</a:t>
            </a:r>
          </a:p>
          <a:p>
            <a:r>
              <a:rPr lang="cs-CZ" sz="3600" i="1" dirty="0" smtClean="0"/>
              <a:t>smetanu vyšleháme na pevnou šlehačku, postupně do ní zašleháme tvaroh</a:t>
            </a:r>
          </a:p>
          <a:p>
            <a:r>
              <a:rPr lang="cs-CZ" sz="3600" i="1" dirty="0" smtClean="0"/>
              <a:t>makové placky potřeme povidly </a:t>
            </a:r>
          </a:p>
          <a:p>
            <a:r>
              <a:rPr lang="cs-CZ" sz="3600" i="1" dirty="0" smtClean="0"/>
              <a:t>tvarohovou náplň dáme do cukrářského sáčku s řezanou trubičkou </a:t>
            </a:r>
          </a:p>
          <a:p>
            <a:r>
              <a:rPr lang="cs-CZ" sz="3600" i="1" dirty="0" smtClean="0"/>
              <a:t>náplň ozdobně nastříkáme na placky</a:t>
            </a:r>
            <a:endParaRPr lang="cs-CZ" sz="3600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ZDROJE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t">
            <a:normAutofit fontScale="77500" lnSpcReduction="20000"/>
          </a:bodyPr>
          <a:lstStyle/>
          <a:p>
            <a:pPr>
              <a:buNone/>
            </a:pPr>
            <a:r>
              <a:rPr lang="cs-CZ" sz="4200" b="1" i="1" dirty="0" smtClean="0"/>
              <a:t>Obrázky:</a:t>
            </a:r>
            <a:r>
              <a:rPr lang="cs-CZ" sz="4200" i="1" dirty="0" smtClean="0"/>
              <a:t> </a:t>
            </a:r>
          </a:p>
          <a:p>
            <a:r>
              <a:rPr lang="cs-CZ" sz="4200" i="1" dirty="0" smtClean="0"/>
              <a:t>použity vlastní zdroje</a:t>
            </a:r>
          </a:p>
          <a:p>
            <a:pPr>
              <a:buNone/>
            </a:pPr>
            <a:r>
              <a:rPr lang="cs-CZ" sz="4200" b="1" i="1" dirty="0" smtClean="0"/>
              <a:t>Externí zdroje:</a:t>
            </a:r>
          </a:p>
          <a:p>
            <a:r>
              <a:rPr lang="cs-CZ" sz="4200" i="1" dirty="0" err="1" smtClean="0"/>
              <a:t>Konášová</a:t>
            </a:r>
            <a:r>
              <a:rPr lang="cs-CZ" sz="4200" i="1" dirty="0" smtClean="0"/>
              <a:t>, J. Chvilka v kuchyni. </a:t>
            </a:r>
          </a:p>
          <a:p>
            <a:pPr>
              <a:buNone/>
            </a:pPr>
            <a:r>
              <a:rPr lang="cs-CZ" sz="4200" i="1" dirty="0" smtClean="0"/>
              <a:t>   Kynuté sladkosti, 2014, č. 3, s. 39, </a:t>
            </a:r>
          </a:p>
          <a:p>
            <a:pPr>
              <a:buNone/>
            </a:pPr>
            <a:r>
              <a:rPr lang="cs-CZ" sz="4200" i="1" dirty="0" smtClean="0"/>
              <a:t>   ISSN 1804-4131.</a:t>
            </a:r>
          </a:p>
          <a:p>
            <a:r>
              <a:rPr lang="cs-CZ" sz="4200" i="1" dirty="0" err="1" smtClean="0"/>
              <a:t>Konášová</a:t>
            </a:r>
            <a:r>
              <a:rPr lang="cs-CZ" sz="4200" i="1" dirty="0" smtClean="0"/>
              <a:t>, J. Chvilka v kuchyni. </a:t>
            </a:r>
          </a:p>
          <a:p>
            <a:pPr>
              <a:buNone/>
            </a:pPr>
            <a:r>
              <a:rPr lang="cs-CZ" sz="4200" i="1" dirty="0" smtClean="0"/>
              <a:t>   Kynuté sladkosti, 2014, č. 3, s. 18, </a:t>
            </a:r>
          </a:p>
          <a:p>
            <a:pPr>
              <a:buNone/>
            </a:pPr>
            <a:r>
              <a:rPr lang="cs-CZ" sz="4200" i="1" dirty="0" smtClean="0"/>
              <a:t>   ISSN 1804-4131.</a:t>
            </a:r>
          </a:p>
          <a:p>
            <a:pPr>
              <a:buNone/>
            </a:pPr>
            <a:endParaRPr lang="cs-CZ" sz="4000" i="1" dirty="0" smtClean="0"/>
          </a:p>
          <a:p>
            <a:pPr>
              <a:buNone/>
            </a:pPr>
            <a:endParaRPr lang="cs-CZ" i="1" dirty="0" smtClean="0"/>
          </a:p>
          <a:p>
            <a:endParaRPr lang="cs-CZ" i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94</TotalTime>
  <Words>413</Words>
  <Application>Microsoft Office PowerPoint</Application>
  <PresentationFormat>Předvádění na obrazovce (4:3)</PresentationFormat>
  <Paragraphs>124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DUM - Digitální Učební Materiál </vt:lpstr>
      <vt:lpstr>DUM - Digitální Učební Materiál</vt:lpstr>
      <vt:lpstr>Jablkové lívanečky</vt:lpstr>
      <vt:lpstr>Jablkové lívanečky</vt:lpstr>
      <vt:lpstr>Jablkové lívanečky</vt:lpstr>
      <vt:lpstr>Jablkové lívanečky</vt:lpstr>
      <vt:lpstr>Makové placky</vt:lpstr>
      <vt:lpstr>Makové placky</vt:lpstr>
      <vt:lpstr>Makové placky</vt:lpstr>
      <vt:lpstr>ZDROJE</vt:lpstr>
    </vt:vector>
  </TitlesOfParts>
  <Company>szif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 </dc:title>
  <dc:creator>Petr Pašek</dc:creator>
  <cp:lastModifiedBy>Petr Pašek</cp:lastModifiedBy>
  <cp:revision>20</cp:revision>
  <dcterms:created xsi:type="dcterms:W3CDTF">2013-08-26T20:08:45Z</dcterms:created>
  <dcterms:modified xsi:type="dcterms:W3CDTF">2014-04-28T16:09:08Z</dcterms:modified>
</cp:coreProperties>
</file>