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5" r:id="rId7"/>
    <p:sldId id="266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58B19-80A1-4170-A611-FB213F2D584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CB85-E82A-4587-885D-06CE16FE1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58B19-80A1-4170-A611-FB213F2D584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CB85-E82A-4587-885D-06CE16FE1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58B19-80A1-4170-A611-FB213F2D584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CB85-E82A-4587-885D-06CE16FE1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58B19-80A1-4170-A611-FB213F2D584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CB85-E82A-4587-885D-06CE16FE1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58B19-80A1-4170-A611-FB213F2D584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CB85-E82A-4587-885D-06CE16FE1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58B19-80A1-4170-A611-FB213F2D584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CB85-E82A-4587-885D-06CE16FE1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58B19-80A1-4170-A611-FB213F2D584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CB85-E82A-4587-885D-06CE16FE1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58B19-80A1-4170-A611-FB213F2D584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CB85-E82A-4587-885D-06CE16FE1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58B19-80A1-4170-A611-FB213F2D584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CB85-E82A-4587-885D-06CE16FE1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58B19-80A1-4170-A611-FB213F2D584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CB85-E82A-4587-885D-06CE16FE1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58B19-80A1-4170-A611-FB213F2D584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CB85-E82A-4587-885D-06CE16FE1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F58B19-80A1-4170-A611-FB213F2D5849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E5CB85-E82A-4587-885D-06CE16FE1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3.wmf"/><Relationship Id="rId7" Type="http://schemas.openxmlformats.org/officeDocument/2006/relationships/image" Target="../media/image14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2.wmf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spcBef>
                <a:spcPts val="1800"/>
              </a:spcBef>
            </a:pPr>
            <a:r>
              <a:rPr lang="cs-CZ" sz="4000" dirty="0" smtClean="0">
                <a:latin typeface="Arial" charset="0"/>
              </a:rPr>
              <a:t>Recept – těstovinový salát</a:t>
            </a:r>
            <a:br>
              <a:rPr lang="cs-CZ" sz="4000" dirty="0" smtClean="0">
                <a:latin typeface="Arial" charset="0"/>
              </a:rPr>
            </a:br>
            <a:r>
              <a:rPr lang="cs-CZ" sz="4000" dirty="0" smtClean="0"/>
              <a:t> VY_32_INOVACE_2C_18 </a:t>
            </a:r>
            <a:br>
              <a:rPr lang="cs-CZ" sz="4000" dirty="0" smtClean="0"/>
            </a:br>
            <a:r>
              <a:rPr lang="cs-CZ" sz="2800" dirty="0" smtClean="0"/>
              <a:t>Číslo projektu: CZ.1.07/1.5.00/34.1056</a:t>
            </a:r>
            <a:endParaRPr lang="cs-CZ" sz="4000" dirty="0" smtClean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Sada 3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Práce v domácnosti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Mateřská 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3109" name="Group 37"/>
          <p:cNvGraphicFramePr>
            <a:graphicFrameLocks noGrp="1"/>
          </p:cNvGraphicFramePr>
          <p:nvPr/>
        </p:nvGraphicFramePr>
        <p:xfrm>
          <a:off x="539750" y="620713"/>
          <a:ext cx="8280598" cy="5398436"/>
        </p:xfrm>
        <a:graphic>
          <a:graphicData uri="http://schemas.openxmlformats.org/drawingml/2006/table">
            <a:tbl>
              <a:tblPr/>
              <a:tblGrid>
                <a:gridCol w="2303518"/>
                <a:gridCol w="5977080"/>
              </a:tblGrid>
              <a:tr h="16402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 tomto učebním materiálu se žáci seznámí s jednoduchým receptem na přípravu těstovinového salátu.  Na třetím a čtvrtém snímku budou žáci seznámeni s tím, co budou k přípravě těstovinového salátu potřebovat (nástroje a suroviny). Na pátém snímku je popsán samotný postup receptu.  Snímek šest a sedm jsou cvičení, kde si žáci procvičí a zopakují, co se v úvodu prezentace naučili a jaké suroviny budou k přípravě těstovinového salátu potřebovat.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3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Bc. Luboš Mrázek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Leden 2014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9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PAS, MP, kombinované postižení (MP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22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Vyučovací předmět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Práce v domácnosti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Práce v domácnosti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3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9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Žák (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PAS, MP, kombinované postižení, 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Praktická škola jednoletá</a:t>
                      </a:r>
                    </a:p>
                  </a:txBody>
                  <a:tcPr marL="82296" marR="82296" marT="41148" marB="4114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Recept – těstovinový salát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Budeme potřebovat tyto nástroje:</a:t>
            </a:r>
          </a:p>
          <a:p>
            <a:pPr>
              <a:buFontTx/>
              <a:buChar char="-"/>
            </a:pPr>
            <a:r>
              <a:rPr lang="cs-CZ" sz="2800" dirty="0"/>
              <a:t>o</a:t>
            </a:r>
            <a:r>
              <a:rPr lang="cs-CZ" sz="2800" dirty="0" smtClean="0"/>
              <a:t>strý nůž                  a velkou lžíci </a:t>
            </a:r>
          </a:p>
          <a:p>
            <a:pPr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ětší hrnec, ve kterém uvaříme těstoviny</a:t>
            </a:r>
          </a:p>
          <a:p>
            <a:pPr>
              <a:buNone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rkýnko, na kterém nakrájíme všechny suroviny</a:t>
            </a:r>
          </a:p>
          <a:p>
            <a:pPr>
              <a:buNone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elkou mísu, ve </a:t>
            </a:r>
            <a:r>
              <a:rPr lang="cs-CZ" sz="2800" dirty="0" smtClean="0"/>
              <a:t>které </a:t>
            </a:r>
            <a:r>
              <a:rPr lang="cs-CZ" sz="2800" dirty="0" smtClean="0"/>
              <a:t>pak na závěr všechny 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2800" dirty="0" smtClean="0"/>
              <a:t>   </a:t>
            </a:r>
            <a:r>
              <a:rPr lang="cs-CZ" sz="2800" dirty="0" smtClean="0"/>
              <a:t>suroviny </a:t>
            </a:r>
            <a:r>
              <a:rPr lang="cs-CZ" sz="2800" dirty="0" smtClean="0"/>
              <a:t>promícháme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42" name="Picture 18" descr="C:\Users\Jarka\AppData\Local\Microsoft\Windows\Temporary Internet Files\Content.IE5\SU7MNXGZ\MC9002900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132856"/>
            <a:ext cx="644305" cy="484360"/>
          </a:xfrm>
          <a:prstGeom prst="rect">
            <a:avLst/>
          </a:prstGeom>
          <a:noFill/>
        </p:spPr>
      </p:pic>
      <p:pic>
        <p:nvPicPr>
          <p:cNvPr id="1043" name="Picture 19" descr="C:\Users\Jarka\AppData\Local\Microsoft\Windows\Temporary Internet Files\Content.IE5\SU7MNXGZ\MC90025220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708920"/>
            <a:ext cx="1309437" cy="792088"/>
          </a:xfrm>
          <a:prstGeom prst="rect">
            <a:avLst/>
          </a:prstGeom>
          <a:noFill/>
        </p:spPr>
      </p:pic>
      <p:pic>
        <p:nvPicPr>
          <p:cNvPr id="1045" name="Picture 21" descr="C:\Users\Jarka\AppData\Local\Microsoft\Windows\Temporary Internet Files\Content.IE5\GJFPQD0O\MC9003470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5373216"/>
            <a:ext cx="1152128" cy="928072"/>
          </a:xfrm>
          <a:prstGeom prst="rect">
            <a:avLst/>
          </a:prstGeom>
          <a:noFill/>
        </p:spPr>
      </p:pic>
      <p:pic>
        <p:nvPicPr>
          <p:cNvPr id="25" name="Picture 2" descr="C:\Users\Jarka\Desktop\Dumy\fotky\IMG_049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336" y="4149080"/>
            <a:ext cx="960106" cy="720080"/>
          </a:xfrm>
          <a:prstGeom prst="rect">
            <a:avLst/>
          </a:prstGeom>
          <a:noFill/>
        </p:spPr>
      </p:pic>
      <p:pic>
        <p:nvPicPr>
          <p:cNvPr id="26" name="Picture 2" descr="C:\Users\Jarka\Desktop\Dumy\fotky\IMG_0496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1988840"/>
            <a:ext cx="960000" cy="72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Recept – těstovinový salát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3800" b="1" dirty="0" smtClean="0">
                <a:solidFill>
                  <a:srgbClr val="FF0000"/>
                </a:solidFill>
              </a:rPr>
              <a:t>Budeme potřebovat tyto suroviny: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dirty="0" smtClean="0"/>
              <a:t>Těstoviny dle vlastního výběru 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FontTx/>
              <a:buChar char="-"/>
            </a:pPr>
            <a:r>
              <a:rPr lang="cs-CZ" dirty="0" smtClean="0"/>
              <a:t>Zeleninu dle vlastního výběru (např. rajčata, salát. okurku, papriku,…)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15 dkg šunky nebo šunkového salámu   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15 dkg sýru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Majonézu nebo tatarku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Sůl a olej</a:t>
            </a:r>
            <a:endParaRPr lang="cs-CZ" dirty="0"/>
          </a:p>
        </p:txBody>
      </p:sp>
      <p:pic>
        <p:nvPicPr>
          <p:cNvPr id="6" name="Picture 3" descr="C:\Users\Jarka\Desktop\Dumy\fotky\IMG_049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060848"/>
            <a:ext cx="960000" cy="720000"/>
          </a:xfrm>
          <a:prstGeom prst="rect">
            <a:avLst/>
          </a:prstGeom>
          <a:noFill/>
        </p:spPr>
      </p:pic>
      <p:pic>
        <p:nvPicPr>
          <p:cNvPr id="2051" name="Picture 3" descr="C:\Users\Jarka\AppData\Local\Microsoft\Windows\Temporary Internet Files\Content.IE5\GJFPQD0O\MC9004418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2564904"/>
            <a:ext cx="814834" cy="717701"/>
          </a:xfrm>
          <a:prstGeom prst="rect">
            <a:avLst/>
          </a:prstGeom>
          <a:noFill/>
        </p:spPr>
      </p:pic>
      <p:pic>
        <p:nvPicPr>
          <p:cNvPr id="8" name="Picture 5" descr="C:\Users\Jarka\Desktop\Dumy\fotky\IMG_050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3212976"/>
            <a:ext cx="960000" cy="720000"/>
          </a:xfrm>
          <a:prstGeom prst="rect">
            <a:avLst/>
          </a:prstGeom>
          <a:noFill/>
        </p:spPr>
      </p:pic>
      <p:pic>
        <p:nvPicPr>
          <p:cNvPr id="2052" name="Picture 4" descr="C:\Users\Jarka\AppData\Local\Microsoft\Windows\Temporary Internet Files\Content.IE5\SU7MNXGZ\MC90044177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3933056"/>
            <a:ext cx="576064" cy="576064"/>
          </a:xfrm>
          <a:prstGeom prst="rect">
            <a:avLst/>
          </a:prstGeom>
          <a:noFill/>
        </p:spPr>
      </p:pic>
      <p:pic>
        <p:nvPicPr>
          <p:cNvPr id="10" name="Picture 6" descr="C:\Users\Jarka\Desktop\Dumy\fotky\IMG_050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4581128"/>
            <a:ext cx="720080" cy="540060"/>
          </a:xfrm>
          <a:prstGeom prst="rect">
            <a:avLst/>
          </a:prstGeom>
          <a:noFill/>
          <a:scene3d>
            <a:camera prst="orthographicFront">
              <a:rot lat="0" lon="0" rev="16200000"/>
            </a:camera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Recept – těstovinový salát</a:t>
            </a:r>
            <a:endParaRPr lang="cs-CZ" dirty="0"/>
          </a:p>
        </p:txBody>
      </p:sp>
      <p:pic>
        <p:nvPicPr>
          <p:cNvPr id="3076" name="Picture 4" descr="C:\Users\Jarka\Desktop\Dumy\fotky\IMG_05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7132637" y="-5348288"/>
            <a:ext cx="960043" cy="720000"/>
          </a:xfrm>
          <a:prstGeom prst="rect">
            <a:avLst/>
          </a:prstGeom>
          <a:noFill/>
        </p:spPr>
      </p:pic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Postup:</a:t>
            </a:r>
          </a:p>
          <a:p>
            <a:pPr algn="just">
              <a:buNone/>
            </a:pPr>
            <a:r>
              <a:rPr lang="cs-CZ" dirty="0" smtClean="0"/>
              <a:t>     </a:t>
            </a:r>
            <a:r>
              <a:rPr lang="cs-CZ" sz="2200" dirty="0" smtClean="0"/>
              <a:t>Do většího hrnce nalijeme cca 1 litr vody a dáme vařit. Do vody přidáme 1 lžíci oleje a vodu osolíme. Jakmile se voda začne vařit, přidáme těstoviny a vaříme dokud těstoviny nejsou </a:t>
            </a:r>
            <a:r>
              <a:rPr lang="cs-CZ" sz="2200" dirty="0" err="1" smtClean="0"/>
              <a:t>al</a:t>
            </a:r>
            <a:r>
              <a:rPr lang="cs-CZ" sz="2200" dirty="0" smtClean="0"/>
              <a:t> </a:t>
            </a:r>
            <a:r>
              <a:rPr lang="cs-CZ" sz="2200" dirty="0" err="1" smtClean="0"/>
              <a:t>dente</a:t>
            </a:r>
            <a:r>
              <a:rPr lang="cs-CZ" sz="2200" dirty="0" smtClean="0"/>
              <a:t>. Než se nám uvaří těstoviny připravíme si a nakrájíme zbylé suroviny. Šunku a sýr nakrájíme na kostičky a dáme do mísy. Zeleninu nejdříve očistíme a opláchneme pod studenou vodou a následně </a:t>
            </a:r>
            <a:r>
              <a:rPr lang="cs-CZ" sz="2200" dirty="0"/>
              <a:t>j</a:t>
            </a:r>
            <a:r>
              <a:rPr lang="cs-CZ" sz="2200" dirty="0" smtClean="0"/>
              <a:t>i také pokrájíme na malé kousky a přidáme do připravené mísy. </a:t>
            </a:r>
          </a:p>
          <a:p>
            <a:pPr algn="just">
              <a:buNone/>
            </a:pPr>
            <a:r>
              <a:rPr lang="cs-CZ" sz="2200" dirty="0" smtClean="0"/>
              <a:t>       Jakmile jsou těstoviny uvařené, scedíme je a vychladlé je přidáme do mísy k pokrájené zeleniny, šunce a sýru. Promícháme. Přidáme dle libosti majonézu nebo tatarku a opět důkladně promícháme. Podle chuti můžeme případně dosolit nebo mírně opepřit. </a:t>
            </a:r>
          </a:p>
          <a:p>
            <a:pPr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3" name="Picture 2" descr="C:\Users\Jarka\Desktop\Dumy\fotky\IMG_05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5733256"/>
            <a:ext cx="1404169" cy="936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3600" dirty="0" smtClean="0"/>
              <a:t>Co všechno potřebujeme na těstovinový salát? Klikni na správné slovo.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772816"/>
            <a:ext cx="2952328" cy="489364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rgbClr val="FF0000"/>
                </a:solidFill>
              </a:rPr>
              <a:t>Těstovinový salát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499992" y="1700808"/>
            <a:ext cx="4032448" cy="489364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rgbClr val="FF0000"/>
                </a:solidFill>
              </a:rPr>
              <a:t>Suroviny</a:t>
            </a:r>
          </a:p>
          <a:p>
            <a:pPr algn="ctr"/>
            <a:endParaRPr lang="cs-CZ" sz="2400" b="1" u="sng" dirty="0">
              <a:solidFill>
                <a:srgbClr val="FF0000"/>
              </a:solidFill>
            </a:endParaRPr>
          </a:p>
          <a:p>
            <a:pPr algn="ctr"/>
            <a:endParaRPr lang="cs-CZ" sz="2400" b="1" u="sng" dirty="0" smtClean="0">
              <a:solidFill>
                <a:srgbClr val="FF0000"/>
              </a:solidFill>
            </a:endParaRPr>
          </a:p>
          <a:p>
            <a:pPr algn="ctr"/>
            <a:endParaRPr lang="cs-CZ" sz="2400" b="1" u="sng" dirty="0">
              <a:solidFill>
                <a:srgbClr val="FF0000"/>
              </a:solidFill>
            </a:endParaRPr>
          </a:p>
          <a:p>
            <a:pPr algn="ctr"/>
            <a:endParaRPr lang="cs-CZ" sz="2400" b="1" u="sng" dirty="0" smtClean="0">
              <a:solidFill>
                <a:srgbClr val="FF0000"/>
              </a:solidFill>
            </a:endParaRPr>
          </a:p>
          <a:p>
            <a:pPr algn="ctr"/>
            <a:endParaRPr lang="cs-CZ" sz="2400" b="1" u="sng" dirty="0">
              <a:solidFill>
                <a:srgbClr val="FF0000"/>
              </a:solidFill>
            </a:endParaRPr>
          </a:p>
          <a:p>
            <a:pPr algn="ctr"/>
            <a:endParaRPr lang="cs-CZ" sz="2400" b="1" u="sng" dirty="0" smtClean="0">
              <a:solidFill>
                <a:srgbClr val="FF0000"/>
              </a:solidFill>
            </a:endParaRPr>
          </a:p>
          <a:p>
            <a:pPr algn="ctr"/>
            <a:endParaRPr lang="cs-CZ" sz="2400" b="1" u="sng" dirty="0">
              <a:solidFill>
                <a:srgbClr val="FF0000"/>
              </a:solidFill>
            </a:endParaRPr>
          </a:p>
          <a:p>
            <a:pPr algn="ctr"/>
            <a:endParaRPr lang="cs-CZ" sz="2400" b="1" u="sng" dirty="0" smtClean="0">
              <a:solidFill>
                <a:srgbClr val="FF0000"/>
              </a:solidFill>
            </a:endParaRPr>
          </a:p>
          <a:p>
            <a:pPr algn="ctr"/>
            <a:endParaRPr lang="cs-CZ" sz="2400" b="1" u="sng" dirty="0">
              <a:solidFill>
                <a:srgbClr val="FF0000"/>
              </a:solidFill>
            </a:endParaRPr>
          </a:p>
          <a:p>
            <a:pPr algn="ctr"/>
            <a:endParaRPr lang="cs-CZ" sz="2400" b="1" u="sng" dirty="0" smtClean="0">
              <a:solidFill>
                <a:srgbClr val="FF0000"/>
              </a:solidFill>
            </a:endParaRPr>
          </a:p>
          <a:p>
            <a:pPr algn="ctr"/>
            <a:endParaRPr lang="cs-CZ" sz="2400" b="1" u="sng" dirty="0">
              <a:solidFill>
                <a:srgbClr val="FF0000"/>
              </a:solidFill>
            </a:endParaRPr>
          </a:p>
          <a:p>
            <a:pPr algn="ctr"/>
            <a:endParaRPr lang="cs-CZ" sz="2400" b="1" u="sng" dirty="0" smtClean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572000" y="227687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ěstoviny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868144" y="227687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léko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860032" y="378904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alátová okurka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788024" y="45091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aprika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308304" y="42930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ajčata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860032" y="270892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šunka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452320" y="278092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sýr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804248" y="551723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sůl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932040" y="328498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olej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644008" y="501317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ajonéza nebo tatarka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012160" y="285293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bonbóny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452320" y="227687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klobása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164288" y="386104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kaštany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012160" y="42210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banány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948264" y="335699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máslo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452320" y="587727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limonáda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524328" y="501317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zrní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652120" y="609329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leté maso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932040" y="551723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roznové víno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871 -0.00579 L -0.33871 -0.0057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96296E-6 L -0.51181 0.0210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6" y="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066 0.00463 L -0.42518 0.0046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22222E-6 L -0.63785 -0.0057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9" y="-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7037E-7 L -0.42917 0.0046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" y="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0 L -0.49601 0.0048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" y="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24" grpId="1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Přiřaď k obrázkům správná slova (čarou).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916832"/>
            <a:ext cx="280831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Hrnec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Lžíce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Nůž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Salátová okurka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Rajče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Sýr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Paprika</a:t>
            </a:r>
            <a:endParaRPr lang="cs-CZ" sz="2000" b="1" dirty="0"/>
          </a:p>
        </p:txBody>
      </p:sp>
      <p:pic>
        <p:nvPicPr>
          <p:cNvPr id="5" name="Picture 4" descr="C:\Users\Jarka\AppData\Local\Microsoft\Windows\Temporary Internet Files\Content.IE5\SU7MNXGZ\MC90044177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1412776"/>
            <a:ext cx="648072" cy="648072"/>
          </a:xfrm>
          <a:prstGeom prst="rect">
            <a:avLst/>
          </a:prstGeom>
          <a:noFill/>
        </p:spPr>
      </p:pic>
      <p:pic>
        <p:nvPicPr>
          <p:cNvPr id="6" name="Picture 19" descr="C:\Users\Jarka\AppData\Local\Microsoft\Windows\Temporary Internet Files\Content.IE5\SU7MNXGZ\MC90025220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5157192"/>
            <a:ext cx="1152128" cy="696931"/>
          </a:xfrm>
          <a:prstGeom prst="rect">
            <a:avLst/>
          </a:prstGeom>
          <a:noFill/>
        </p:spPr>
      </p:pic>
      <p:pic>
        <p:nvPicPr>
          <p:cNvPr id="7" name="Picture 2" descr="C:\Users\Jarka\Desktop\Dumy\fotky\IMG_049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4365104"/>
            <a:ext cx="960000" cy="720000"/>
          </a:xfrm>
          <a:prstGeom prst="rect">
            <a:avLst/>
          </a:prstGeom>
          <a:noFill/>
        </p:spPr>
      </p:pic>
      <p:pic>
        <p:nvPicPr>
          <p:cNvPr id="8" name="Picture 18" descr="C:\Users\Jarka\AppData\Local\Microsoft\Windows\Temporary Internet Files\Content.IE5\SU7MNXGZ\MC90029004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060848"/>
            <a:ext cx="792088" cy="595457"/>
          </a:xfrm>
          <a:prstGeom prst="rect">
            <a:avLst/>
          </a:prstGeom>
          <a:noFill/>
        </p:spPr>
      </p:pic>
      <p:pic>
        <p:nvPicPr>
          <p:cNvPr id="9" name="Picture 2" descr="C:\Users\Jarka\Desktop\Dumy\fotky\IMG_0498.JPG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5949280"/>
            <a:ext cx="1008112" cy="756084"/>
          </a:xfrm>
          <a:prstGeom prst="rect">
            <a:avLst/>
          </a:prstGeom>
          <a:noFill/>
        </p:spPr>
      </p:pic>
      <p:pic>
        <p:nvPicPr>
          <p:cNvPr id="10" name="Picture 3" descr="C:\Users\Jarka\Desktop\Dumy\fotky\IMG_0499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2780928"/>
            <a:ext cx="1008112" cy="756084"/>
          </a:xfrm>
          <a:prstGeom prst="rect">
            <a:avLst/>
          </a:prstGeom>
          <a:noFill/>
        </p:spPr>
      </p:pic>
      <p:pic>
        <p:nvPicPr>
          <p:cNvPr id="2050" name="Picture 2" descr="C:\Users\Jarka\AppData\Local\Microsoft\Windows\Temporary Internet Files\Content.IE5\Z6IV408G\MC900441781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240" y="3645024"/>
            <a:ext cx="576064" cy="5760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Kvíz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39341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pPr algn="just">
              <a:buNone/>
            </a:pPr>
            <a:r>
              <a:rPr lang="cs-CZ" dirty="0" smtClean="0"/>
              <a:t>…………………….. </a:t>
            </a:r>
            <a:r>
              <a:rPr lang="cs-CZ" dirty="0"/>
              <a:t>v</a:t>
            </a:r>
            <a:r>
              <a:rPr lang="cs-CZ" dirty="0" smtClean="0"/>
              <a:t>aříme ve vroucí osolené vodě.</a:t>
            </a:r>
          </a:p>
          <a:p>
            <a:pPr algn="just">
              <a:buNone/>
            </a:pPr>
            <a:r>
              <a:rPr lang="cs-CZ" dirty="0" smtClean="0"/>
              <a:t>Než začneme krájet zeleninu, musíme ji pečlivě ………….. a ……….. . </a:t>
            </a:r>
          </a:p>
          <a:p>
            <a:pPr algn="just">
              <a:buNone/>
            </a:pPr>
            <a:r>
              <a:rPr lang="cs-CZ" dirty="0" smtClean="0"/>
              <a:t>Zeleninu, šunku a sýr musíme nakrájet ostrým ………… . </a:t>
            </a:r>
          </a:p>
          <a:p>
            <a:pPr algn="just">
              <a:buNone/>
            </a:pPr>
            <a:r>
              <a:rPr lang="cs-CZ" dirty="0" smtClean="0"/>
              <a:t>Všechny připravené suroviny na těstovinový salát důkladně promícháme ve velké ………….. .</a:t>
            </a:r>
          </a:p>
          <a:p>
            <a:pPr algn="just">
              <a:buNone/>
            </a:pPr>
            <a:r>
              <a:rPr lang="cs-CZ" dirty="0" smtClean="0"/>
              <a:t> 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373216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>
                <a:solidFill>
                  <a:srgbClr val="FF0000"/>
                </a:solidFill>
              </a:rPr>
              <a:t>Těstoviny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64288" y="5445224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>
                <a:solidFill>
                  <a:srgbClr val="FF0000"/>
                </a:solidFill>
              </a:rPr>
              <a:t>nožem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11760" y="5373216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>
                <a:solidFill>
                  <a:srgbClr val="FF0000"/>
                </a:solidFill>
              </a:rPr>
              <a:t>míse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63813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47664" y="66693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5445224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očistit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5445224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opláchnout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65 -0.02129 L 0.01146 -0.5777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" y="-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541 -0.03218 L 0.38195 -0.2002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" y="-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59259E-6 L -0.13785 -0.4627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07407E-6 L -0.5276 -0.462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4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63 -0.04259 L -0.73628 -0.3469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2" y="-1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44444E-6 L 0.01146 -0.57777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" y="-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59259E-6 L 0.38195 -0.21065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-1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59259E-6 L -0.11407 -0.45209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" y="-2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07407E-6 L -0.51979 -0.4625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07407E-6 L -0.73628 -0.34699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8" y="-1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build="allAtOnce"/>
      <p:bldP spid="7" grpId="0"/>
      <p:bldP spid="7" grpId="1"/>
      <p:bldP spid="10" grpId="0"/>
      <p:bldP spid="10" grpId="1"/>
      <p:bldP spid="13" grpId="0"/>
      <p:bldP spid="13" grpId="1"/>
      <p:bldP spid="14" grpId="0"/>
      <p:bldP spid="14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Microsoft Office – Klipart</a:t>
            </a:r>
          </a:p>
          <a:p>
            <a:r>
              <a:rPr lang="cs-CZ" dirty="0" smtClean="0"/>
              <a:t>Vlastní fotografie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502</Words>
  <Application>Microsoft Office PowerPoint</Application>
  <PresentationFormat>Předvádění na obrazovce (4:3)</PresentationFormat>
  <Paragraphs>128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Recept – těstovinový salát  VY_32_INOVACE_2C_18  Číslo projektu: CZ.1.07/1.5.00/34.1056</vt:lpstr>
      <vt:lpstr>Snímek 2</vt:lpstr>
      <vt:lpstr>Recept – těstovinový salát</vt:lpstr>
      <vt:lpstr>Recept – těstovinový salát</vt:lpstr>
      <vt:lpstr>Recept – těstovinový salát</vt:lpstr>
      <vt:lpstr>Co všechno potřebujeme na těstovinový salát? Klikni na správné slovo.</vt:lpstr>
      <vt:lpstr>Přiřaď k obrázkům správná slova (čarou).</vt:lpstr>
      <vt:lpstr>Kvíz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Recept – těstovinový salát  VY_32_INOVACE_2C_18  Číslo projektu: CZ.1.07/1.5.00/34.1056</dc:title>
  <dc:creator>JG</dc:creator>
  <cp:lastModifiedBy>Dum</cp:lastModifiedBy>
  <cp:revision>53</cp:revision>
  <dcterms:created xsi:type="dcterms:W3CDTF">2014-01-08T10:26:11Z</dcterms:created>
  <dcterms:modified xsi:type="dcterms:W3CDTF">2014-04-29T12:32:58Z</dcterms:modified>
</cp:coreProperties>
</file>