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2" r:id="rId4"/>
    <p:sldId id="257" r:id="rId5"/>
    <p:sldId id="263" r:id="rId6"/>
    <p:sldId id="259" r:id="rId7"/>
    <p:sldId id="260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Rg st="1" end="9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026F6-44A6-4825-9CFA-06C5B76C70F1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DA075-179A-42D3-BE7B-2265F9F28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E9A4F-DD88-44C5-ADE7-A85C1A877742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6FFCB-2C61-4016-A6F8-002A97473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C6F8C-7785-4036-A217-4C3224B67087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69CA0-0404-4D12-995B-1813891EF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33BE3-9788-4890-9798-987F0293551F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44220-40D1-40E2-8B99-1664A7FBA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23F12-2E2F-4C63-A034-D04661894EB5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65DE8-B671-4A89-97BE-E230F087A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F3B2C-BA4A-4E6F-BC99-58DDF461CD54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24A26-331B-4426-B536-D5BECB6DB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2240C-930A-455F-9778-76975A5D4C24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C90-4B71-47DB-AB06-688BE0963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FA8A7-7C5F-444E-B286-0CB7A356FB16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F6A5A-1245-47EC-96E8-B319C059B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53BAC-B7F0-430D-B607-EEF1597158C7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A195A-0011-4485-B7A8-08B9CB1F4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E5863-30CC-475A-8900-C4587F298AE3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03ED-1644-4286-AE50-B7B5809B2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FA17-CF76-4E0A-8348-C3803D759469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77534-5B64-45E6-9255-A113EA106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BF0037-3232-4FC0-810C-2E706DBD4219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C1E097-BA9F-4460-8B12-05FA6FAA1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Karlovarský</a:t>
            </a:r>
            <a:r>
              <a:rPr lang="cs-CZ" sz="2400" smtClean="0"/>
              <a:t> </a:t>
            </a:r>
            <a:r>
              <a:rPr lang="cs-CZ" smtClean="0"/>
              <a:t>kraj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sz="4400" b="1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628775"/>
            <a:ext cx="5181600" cy="482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Kde leží Česká republika v Evropě?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2075" y="1379538"/>
            <a:ext cx="6765925" cy="5073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3" y="33338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lů 1"/>
          <p:cNvSpPr/>
          <p:nvPr/>
        </p:nvSpPr>
        <p:spPr>
          <a:xfrm>
            <a:off x="3825875" y="3213100"/>
            <a:ext cx="484188" cy="977900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Kde leží Karlovarský kraj v ČR?</a:t>
            </a:r>
          </a:p>
        </p:txBody>
      </p:sp>
      <p:pic>
        <p:nvPicPr>
          <p:cNvPr id="17410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185863"/>
            <a:ext cx="7905750" cy="46291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041400"/>
            <a:ext cx="7162800" cy="477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lů 1"/>
          <p:cNvSpPr/>
          <p:nvPr/>
        </p:nvSpPr>
        <p:spPr>
          <a:xfrm>
            <a:off x="1403350" y="1268413"/>
            <a:ext cx="484188" cy="979487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Karlovarský kraj</a:t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000" smtClean="0"/>
              <a:t>Karlovarský kraj leží na nejzazším západě Čech a je tak zároveň i nejzápadnějším krajem České republiky.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Jeho rozloha (3 314 km</a:t>
            </a:r>
            <a:r>
              <a:rPr lang="cs-CZ" sz="2000" baseline="30000" smtClean="0"/>
              <a:t>2</a:t>
            </a:r>
            <a:r>
              <a:rPr lang="cs-CZ" sz="2000" smtClean="0"/>
              <a:t>) zabírá 4,25 % území Česka. Karlovarský kraj je třetím nejmenším krajem po Praze a Libereckém.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Z plochy kraje je 43,1 % pokryto lesy. Geomorfologicky oblast náleží ke Krušnohorské soustavě provincie České vysočiny s oblastmi Krušné hory (Klínovecká hornatina), Smrčiny (Ašská vrchovina, Hazlovská pahorkatina a Chebská pahorkatina), Chebská pánev, Sokolovská pánev, Doupovské hory, Karlovarská vrchovina, Slavkovský les.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Nejvyšším bodem území je vrchol Krušných hor Klínovec 1 244 m n.m. v okrese Karlovy Vary, nejnižším je hladina Ohře 320 m n.m.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V Karlovarském kraji je významně zastoupeno lázeňství (hlavně Karlovy Vary, Mariánské Lázně, Františkovy Lázně a Jáchymov).</a:t>
            </a:r>
            <a:br>
              <a:rPr lang="cs-CZ" sz="2000" smtClean="0"/>
            </a:b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4200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3600" y="549275"/>
            <a:ext cx="762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algn="l" eaLnBrk="1" hangingPunct="1"/>
            <a:r>
              <a:rPr lang="cs-CZ" sz="2000" smtClean="0"/>
              <a:t/>
            </a:r>
            <a:br>
              <a:rPr lang="cs-CZ" sz="2000" smtClean="0"/>
            </a:br>
            <a:endParaRPr lang="cs-CZ" sz="20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5391150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Na </a:t>
            </a:r>
            <a:r>
              <a:rPr lang="cs-CZ" sz="8000" dirty="0"/>
              <a:t>území kraje je rozšířeno pěstování brambor, řepky olejky a obilnin – pšenice a ječmene, v menší míře pak i lnu a kukuřice. Živočišná sekce zemědělství je reprezentována chovem mléčného i masného skotu, drůbeže a prasat.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V </a:t>
            </a:r>
            <a:r>
              <a:rPr lang="cs-CZ" sz="8000" dirty="0"/>
              <a:t>kraji jsou významné stáčírny minerálních vod (např. Kyselka - </a:t>
            </a:r>
            <a:r>
              <a:rPr lang="cs-CZ" sz="8000" dirty="0" err="1"/>
              <a:t>Mattoni</a:t>
            </a:r>
            <a:r>
              <a:rPr lang="cs-CZ" sz="8000" dirty="0"/>
              <a:t>), které souvisí s bohatým výskytem pramenů. V sokolovském hnědouhelném revíru vyrostly závody chemického průmyslu, hlavně v Sokolově a Vřesové. Na území kraje jsou také známé sklářské podniky (např. značka Moser). Keramický průmysl má bohatou tradici, využívá naleziště kvalitního kaolínu. Výroba hudebních nástrojů je např. v Kraslicích (dechové) a Lubech (dřevěné strunné). Energetický průmysl je zastoupen dvěma elektrárnami v sokolovské oblasti (Vřesová, Tisová), několika vodními elektrárnami (Březová, Stanovice, Jesenice) a jinými, alternativními zdroji (větrná elektrárna na Božím Daru</a:t>
            </a:r>
            <a:r>
              <a:rPr lang="cs-CZ" sz="8000" dirty="0" smtClean="0"/>
              <a:t>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50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Karlovy Vary  </a:t>
            </a:r>
            <a:r>
              <a:rPr lang="cs-CZ" sz="8000" dirty="0"/>
              <a:t>Mariánské </a:t>
            </a:r>
            <a:r>
              <a:rPr lang="cs-CZ" sz="8000" dirty="0" smtClean="0"/>
              <a:t>Lázně Františkovy Cheb </a:t>
            </a:r>
            <a:r>
              <a:rPr lang="cs-CZ" sz="8000" dirty="0"/>
              <a:t>– </a:t>
            </a:r>
            <a:r>
              <a:rPr lang="cs-CZ" sz="8000" dirty="0" smtClean="0"/>
              <a:t>Špalíček       </a:t>
            </a:r>
            <a:r>
              <a:rPr lang="cs-CZ" sz="8000" dirty="0"/>
              <a:t>Loket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349750"/>
            <a:ext cx="1358900" cy="102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4387850"/>
            <a:ext cx="14319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8138" y="4406900"/>
            <a:ext cx="798512" cy="117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4608513"/>
            <a:ext cx="1358900" cy="89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54850" y="4597400"/>
            <a:ext cx="1212850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1600" smtClean="0"/>
              <a:t>Použité zdroje:</a:t>
            </a:r>
          </a:p>
        </p:txBody>
      </p:sp>
      <p:sp>
        <p:nvSpPr>
          <p:cNvPr id="21506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http://www.mapy-stiefel.cz</a:t>
            </a:r>
          </a:p>
          <a:p>
            <a:pPr eaLnBrk="1" hangingPunct="1"/>
            <a:r>
              <a:rPr lang="cs-CZ" sz="1600" smtClean="0"/>
              <a:t>                       zemepis.com</a:t>
            </a:r>
          </a:p>
          <a:p>
            <a:pPr eaLnBrk="1" hangingPunct="1"/>
            <a:r>
              <a:rPr lang="cs-CZ" sz="1600" smtClean="0"/>
              <a:t>                       tema.novinky.cz</a:t>
            </a:r>
          </a:p>
          <a:p>
            <a:pPr eaLnBrk="1" hangingPunct="1"/>
            <a:r>
              <a:rPr lang="cs-CZ" sz="1600" smtClean="0"/>
              <a:t>                       wikipedia.org</a:t>
            </a:r>
          </a:p>
          <a:p>
            <a:pPr eaLnBrk="1" hangingPunct="1"/>
            <a:r>
              <a:rPr lang="cs-CZ" sz="1600" smtClean="0"/>
              <a:t>                       lazne.hotely.cz </a:t>
            </a:r>
          </a:p>
          <a:p>
            <a:pPr eaLnBrk="1" hangingPunct="1"/>
            <a:endParaRPr lang="cs-CZ" sz="16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268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Snímek 1</vt:lpstr>
      <vt:lpstr>Karlovarský kraj</vt:lpstr>
      <vt:lpstr>Kde leží Česká republika v Evropě?</vt:lpstr>
      <vt:lpstr>Snímek 4</vt:lpstr>
      <vt:lpstr>Kde leží Karlovarský kraj v ČR?</vt:lpstr>
      <vt:lpstr>Snímek 6</vt:lpstr>
      <vt:lpstr>Karlovarský kraj </vt:lpstr>
      <vt:lpstr>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OEM</dc:creator>
  <cp:lastModifiedBy>Maminka</cp:lastModifiedBy>
  <cp:revision>30</cp:revision>
  <dcterms:created xsi:type="dcterms:W3CDTF">2011-09-07T13:40:48Z</dcterms:created>
  <dcterms:modified xsi:type="dcterms:W3CDTF">2012-02-28T16:08:31Z</dcterms:modified>
</cp:coreProperties>
</file>