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11"/>
  </p:notesMasterIdLst>
  <p:sldIdLst>
    <p:sldId id="277" r:id="rId3"/>
    <p:sldId id="256" r:id="rId4"/>
    <p:sldId id="261" r:id="rId5"/>
    <p:sldId id="262" r:id="rId6"/>
    <p:sldId id="263" r:id="rId7"/>
    <p:sldId id="276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3633F3-1265-4087-AB23-3EC115E4B5A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A84CF-652F-41A3-8849-E65C7ECE03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A84CF-652F-41A3-8849-E65C7ECE031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A98840-1BA5-47E2-97E0-1B6A30148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12D73-6BFD-4F5A-817C-220964CD73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348B39-6F63-46B0-AB76-50AF4DE52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9AD99F-27AE-4ED3-B0F1-C05D8557F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B7042D-AF05-4B7F-AADB-E7072287C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DB447-63FD-4B65-BB98-BBA0B1777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8ABC2-98EA-4B49-A947-F8B7FC741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AAAA9-029B-486C-89F9-FCCDF5A64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4333F-E3C4-417B-98E7-E10704447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4E6D2-41A1-4BFF-AF35-2595C5177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0B6F20-1150-4586-9EA8-7A83023E3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AA276-0E4A-4006-9705-18AAA66F3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D23AFD-B014-45E6-91B5-1A342DF7D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7CCA89-3393-4D3D-A91E-89AE369B7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AFCF78-36CD-4529-A9E0-BD443EDA3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415DC-F4D2-4C05-8735-67E85F0D4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436ADD-9CE9-4E2C-859B-E1D09B69B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A4C901-D46B-479B-B59C-D70498E81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4E010-76E9-40EF-9363-93973F81E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A9730-C6FD-4740-9A0D-BA59379E1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C5119-AE6D-4781-8371-492A68962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338E7-0EEB-4C02-9E5B-958CE30CE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24BD3-541E-44AB-9B08-48EF88FF2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2A4F89-06C2-4E64-B2D7-399BC392E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F970AD-A50A-4B3A-A363-026AA730D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0DF4A-D288-42D6-BAAE-F51BB6358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83F24E-D62D-4432-8EF2-1E1C50BDE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78C0546-D85D-4545-948A-9F516064D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66000">
              <a:srgbClr val="787878"/>
            </a:gs>
            <a:gs pos="42000">
              <a:schemeClr val="bg2">
                <a:lumMod val="75000"/>
              </a:schemeClr>
            </a:gs>
            <a:gs pos="100000">
              <a:schemeClr val="bg1">
                <a:lumMod val="95000"/>
              </a:schemeClr>
            </a:gs>
          </a:gsLst>
          <a:lin ang="8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9F2CBAD-0FC4-41F7-8A69-394103E77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img.radio.cz/pictures/filmy/ghetto_no1_2.jpg" TargetMode="External"/><Relationship Id="rId3" Type="http://schemas.openxmlformats.org/officeDocument/2006/relationships/hyperlink" Target="http://kis-campbell-english.wikispaces.com/file/view/medieval_city-1.jpg/46993153/medieval_city-1.jpg" TargetMode="External"/><Relationship Id="rId7" Type="http://schemas.openxmlformats.org/officeDocument/2006/relationships/hyperlink" Target="http://www.panizlipe.org/images06/va21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cyklopedie.ckrumlov.cz/img/1939.jpg" TargetMode="External"/><Relationship Id="rId5" Type="http://schemas.openxmlformats.org/officeDocument/2006/relationships/hyperlink" Target="http://blog.denik.cz/blog/9771/210829/mazhauzy3.jpg" TargetMode="External"/><Relationship Id="rId4" Type="http://schemas.openxmlformats.org/officeDocument/2006/relationships/hyperlink" Target="http://rn.rumburk.cz/wp-content/gallery/ostatni-2/tolstej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78" name="Group 26"/>
          <p:cNvGraphicFramePr>
            <a:graphicFrameLocks noGrp="1"/>
          </p:cNvGraphicFramePr>
          <p:nvPr/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Křesťanství a středověká Evropa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Středověká města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středověkých městech.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b="1" smtClean="0"/>
              <a:t>Středověká města</a:t>
            </a:r>
          </a:p>
        </p:txBody>
      </p:sp>
      <p:pic>
        <p:nvPicPr>
          <p:cNvPr id="4099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0750" y="1700213"/>
            <a:ext cx="476250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Pojmy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Purkmistr</a:t>
            </a:r>
          </a:p>
        </p:txBody>
      </p:sp>
      <p:pic>
        <p:nvPicPr>
          <p:cNvPr id="5124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134143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Pojmy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Konšelé</a:t>
            </a:r>
          </a:p>
        </p:txBody>
      </p:sp>
      <p:pic>
        <p:nvPicPr>
          <p:cNvPr id="614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1773238"/>
            <a:ext cx="4608513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Pojmy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Cechy</a:t>
            </a:r>
          </a:p>
        </p:txBody>
      </p:sp>
      <p:pic>
        <p:nvPicPr>
          <p:cNvPr id="7172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32175" y="1412875"/>
            <a:ext cx="559752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1536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Privilegia znamenají městská práva (výsady</a:t>
            </a:r>
            <a:r>
              <a:rPr lang="cs-CZ" dirty="0" smtClean="0"/>
              <a:t>). Město </a:t>
            </a:r>
            <a:r>
              <a:rPr lang="cs-CZ" dirty="0" smtClean="0"/>
              <a:t>bylo tak bohaté, kolik jim panovník privilegií </a:t>
            </a:r>
            <a:r>
              <a:rPr lang="cs-CZ" dirty="0" smtClean="0"/>
              <a:t>udělil.</a:t>
            </a:r>
            <a:endParaRPr lang="cs-CZ" dirty="0" smtClean="0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1484313"/>
            <a:ext cx="31718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</a:t>
            </a:r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5105400" y="1341438"/>
            <a:ext cx="4038600" cy="4525962"/>
          </a:xfrm>
        </p:spPr>
        <p:txBody>
          <a:bodyPr/>
          <a:lstStyle/>
          <a:p>
            <a:pPr eaLnBrk="1" hangingPunct="1"/>
            <a:r>
              <a:rPr lang="cs-CZ" sz="2800" dirty="0" smtClean="0"/>
              <a:t>někdy </a:t>
            </a:r>
            <a:r>
              <a:rPr lang="cs-CZ" sz="2800" dirty="0" smtClean="0"/>
              <a:t>katastrofická současnost</a:t>
            </a:r>
          </a:p>
        </p:txBody>
      </p:sp>
      <p:pic>
        <p:nvPicPr>
          <p:cNvPr id="922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1625" y="1268413"/>
            <a:ext cx="3983038" cy="531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409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Odkazy</a:t>
            </a:r>
          </a:p>
        </p:txBody>
      </p:sp>
      <p:sp>
        <p:nvSpPr>
          <p:cNvPr id="10243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hlinkClick r:id="rId3"/>
              </a:rPr>
              <a:t>http://kis-campbell-english.wikispaces.com/file/view/medieval_city-1.jpg/46993153/medieval_city-1.jpg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4"/>
              </a:rPr>
              <a:t>http://rn.rumburk.cz/wp-content/gallery/ostatni-2/tolstejn.jpg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5"/>
              </a:rPr>
              <a:t>http://blog.denik.cz/blog/9771/210829/mazhauzy3.jpg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6"/>
              </a:rPr>
              <a:t>http://www.encyklopedie.ckrumlov.cz/img/1939.jpg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7"/>
              </a:rPr>
              <a:t>http://www.panizlipe.org/images06/va21.jpg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8"/>
              </a:rPr>
              <a:t>http://img.radio.cz/pictures/filmy/ghetto_no1_2.jpg</a:t>
            </a:r>
            <a:endParaRPr lang="cs-CZ" sz="24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104</Words>
  <Application>Microsoft Office PowerPoint</Application>
  <PresentationFormat>Předvádění na obrazovce (4:3)</PresentationFormat>
  <Paragraphs>43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Calibri</vt:lpstr>
      <vt:lpstr>Times New Roman</vt:lpstr>
      <vt:lpstr>Výchozí návrh</vt:lpstr>
      <vt:lpstr>1_Výchozí návrh</vt:lpstr>
      <vt:lpstr>Snímek 1</vt:lpstr>
      <vt:lpstr>Středověká města</vt:lpstr>
      <vt:lpstr>Pojmy</vt:lpstr>
      <vt:lpstr>Pojmy</vt:lpstr>
      <vt:lpstr>Pojmy</vt:lpstr>
      <vt:lpstr>Snímek 6</vt:lpstr>
      <vt:lpstr>Závěr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města</dc:title>
  <dc:creator>oemkdkjf</dc:creator>
  <cp:lastModifiedBy>šárka</cp:lastModifiedBy>
  <cp:revision>26</cp:revision>
  <dcterms:created xsi:type="dcterms:W3CDTF">2010-02-27T14:23:03Z</dcterms:created>
  <dcterms:modified xsi:type="dcterms:W3CDTF">2012-04-02T07:43:17Z</dcterms:modified>
</cp:coreProperties>
</file>