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6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82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119506826"/>
              </p:ext>
            </p:extLst>
          </p:nvPr>
        </p:nvGraphicFramePr>
        <p:xfrm>
          <a:off x="3228931" y="339926"/>
          <a:ext cx="5753100" cy="6259512"/>
        </p:xfrm>
        <a:graphic>
          <a:graphicData uri="http://schemas.openxmlformats.org/presentationml/2006/ole">
            <p:oleObj spid="_x0000_s1029" name="Dokument" r:id="rId3" imgW="5889940" imgH="6433022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Haben</a:t>
            </a:r>
            <a:r>
              <a:rPr lang="cs-CZ" sz="3200" b="1" dirty="0" smtClean="0"/>
              <a:t> - mít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Pinsel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Blume.</a:t>
            </a:r>
          </a:p>
          <a:p>
            <a:endParaRPr lang="cs-CZ" dirty="0"/>
          </a:p>
          <a:p>
            <a:r>
              <a:rPr lang="cs-CZ" dirty="0" smtClean="0"/>
              <a:t>Er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Buch.</a:t>
            </a:r>
          </a:p>
          <a:p>
            <a:r>
              <a:rPr lang="cs-CZ" dirty="0" smtClean="0"/>
              <a:t>Es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/>
              <a:t>I</a:t>
            </a:r>
            <a:r>
              <a:rPr lang="cs-CZ" dirty="0" err="1" smtClean="0"/>
              <a:t>hr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Stuhl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335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uiExpand="1" build="p"/>
      <p:bldP spid="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 správný tvar slovesa </a:t>
            </a:r>
            <a:r>
              <a:rPr lang="cs-CZ" sz="3200" b="1" dirty="0" err="1" smtClean="0"/>
              <a:t>haben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______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______ </a:t>
            </a:r>
            <a:r>
              <a:rPr lang="cs-CZ" dirty="0" err="1" smtClean="0"/>
              <a:t>Englisch</a:t>
            </a:r>
            <a:r>
              <a:rPr lang="cs-CZ" dirty="0" smtClean="0"/>
              <a:t>, Sport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Mathe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______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.</a:t>
            </a:r>
          </a:p>
          <a:p>
            <a:r>
              <a:rPr lang="cs-CZ" dirty="0" smtClean="0"/>
              <a:t>______ Dana </a:t>
            </a:r>
            <a:r>
              <a:rPr lang="cs-CZ" dirty="0" err="1" smtClean="0"/>
              <a:t>ein</a:t>
            </a:r>
            <a:r>
              <a:rPr lang="cs-CZ" dirty="0" smtClean="0"/>
              <a:t> Heft? 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______ </a:t>
            </a:r>
            <a:r>
              <a:rPr lang="cs-CZ" dirty="0" err="1" smtClean="0"/>
              <a:t>ein</a:t>
            </a:r>
            <a:r>
              <a:rPr lang="cs-CZ" dirty="0" smtClean="0"/>
              <a:t> Heft.</a:t>
            </a:r>
          </a:p>
          <a:p>
            <a:r>
              <a:rPr lang="cs-CZ" dirty="0" smtClean="0"/>
              <a:t>Olga </a:t>
            </a:r>
            <a:r>
              <a:rPr lang="cs-CZ" dirty="0" err="1" smtClean="0"/>
              <a:t>und</a:t>
            </a:r>
            <a:r>
              <a:rPr lang="cs-CZ" dirty="0" smtClean="0"/>
              <a:t> Lisa ______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Hausaufabe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______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Morgen</a:t>
            </a:r>
            <a:r>
              <a:rPr lang="cs-CZ" dirty="0" smtClean="0"/>
              <a:t> ______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______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r>
              <a:rPr lang="cs-CZ" dirty="0" smtClean="0"/>
              <a:t>______ </a:t>
            </a:r>
            <a:r>
              <a:rPr lang="cs-CZ" dirty="0" err="1" smtClean="0"/>
              <a:t>du</a:t>
            </a:r>
            <a:r>
              <a:rPr lang="cs-CZ" dirty="0" smtClean="0"/>
              <a:t> mein Buch?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8"/>
            <a:ext cx="10515600" cy="995229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Správné řešení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2341" y="1136897"/>
            <a:ext cx="10515600" cy="545708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habt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</a:t>
            </a:r>
            <a:r>
              <a:rPr lang="cs-CZ" dirty="0" err="1" smtClean="0"/>
              <a:t>Englisch</a:t>
            </a:r>
            <a:r>
              <a:rPr lang="cs-CZ" dirty="0" smtClean="0"/>
              <a:t>, Sport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Mathe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Nein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Maus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/>
              <a:t> Dana </a:t>
            </a:r>
            <a:r>
              <a:rPr lang="cs-CZ" dirty="0" err="1" smtClean="0"/>
              <a:t>ein</a:t>
            </a:r>
            <a:r>
              <a:rPr lang="cs-CZ" dirty="0" smtClean="0"/>
              <a:t> Heft? 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Heft.</a:t>
            </a:r>
          </a:p>
          <a:p>
            <a:r>
              <a:rPr lang="cs-CZ" dirty="0" smtClean="0"/>
              <a:t>Olga </a:t>
            </a:r>
            <a:r>
              <a:rPr lang="cs-CZ" dirty="0" err="1" smtClean="0"/>
              <a:t>und</a:t>
            </a:r>
            <a:r>
              <a:rPr lang="cs-CZ" dirty="0" smtClean="0"/>
              <a:t> Lisa </a:t>
            </a:r>
            <a:r>
              <a:rPr lang="cs-CZ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Hausaufabe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Fahrrad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mein Buch?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81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174</Words>
  <Application>Microsoft Office PowerPoint</Application>
  <PresentationFormat>Vlastní</PresentationFormat>
  <Paragraphs>37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Office</vt:lpstr>
      <vt:lpstr>Dokument aplikace Microsoft Office Word</vt:lpstr>
      <vt:lpstr>Snímek 1</vt:lpstr>
      <vt:lpstr>Haben - mít</vt:lpstr>
      <vt:lpstr>Doplň správný tvar slovesa haben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jan.kozderka</cp:lastModifiedBy>
  <cp:revision>7</cp:revision>
  <dcterms:created xsi:type="dcterms:W3CDTF">2014-04-27T19:40:45Z</dcterms:created>
  <dcterms:modified xsi:type="dcterms:W3CDTF">2014-04-29T12:36:50Z</dcterms:modified>
</cp:coreProperties>
</file>