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5" r:id="rId3"/>
    <p:sldId id="264" r:id="rId4"/>
    <p:sldId id="259" r:id="rId5"/>
    <p:sldId id="260" r:id="rId6"/>
    <p:sldId id="262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VY_32_INOVACE_ANGLICKY JAZYK_04.BODY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 Pardubice -Spořilov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Alena Vavříčková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TEMA:BODY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pPr algn="l" rtl="0"/>
          <a:r>
            <a:rPr lang="cs-CZ" sz="2000" dirty="0" smtClean="0"/>
            <a:t>ČÍSLO PROJEKTU: CZ.1.07/1.4.00/21.2349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451B26-20E0-4004-846A-D893450A5DA2}" type="presOf" srcId="{D8197B8C-B260-4A16-BDF4-0947B075E274}" destId="{5A5FFA88-C948-4069-8E93-59FA12366E83}" srcOrd="1" destOrd="0" presId="urn:microsoft.com/office/officeart/2005/8/layout/target3"/>
    <dgm:cxn modelId="{C3C92390-0629-462B-BB66-D11515357167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3273DC7-C7E3-405E-AB00-7511EA8F76EC}" type="presOf" srcId="{D1D4F407-5343-4D3F-B5B9-D407B03CAEB4}" destId="{D005CE8C-CC26-4C3E-AC11-E15060ECD759}" srcOrd="0" destOrd="0" presId="urn:microsoft.com/office/officeart/2005/8/layout/target3"/>
    <dgm:cxn modelId="{797ECC96-56A1-4DBC-A370-F1C23511A4D4}" type="presOf" srcId="{D1B46980-6531-4606-95E6-44980827E919}" destId="{2BE915AB-18AA-4053-B92C-3BFC9ED204BB}" srcOrd="1" destOrd="0" presId="urn:microsoft.com/office/officeart/2005/8/layout/target3"/>
    <dgm:cxn modelId="{E908E1E5-23E2-4779-9715-BBF185ABC938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2AFD93-3C7A-46EA-957B-988192C9B636}" type="presOf" srcId="{4C35D32F-0EAB-4CD7-82EE-45574DC2A586}" destId="{8BEBB6EC-1DAA-4CAC-8A25-BC0FCBD5DBD5}" srcOrd="0" destOrd="0" presId="urn:microsoft.com/office/officeart/2005/8/layout/target3"/>
    <dgm:cxn modelId="{88D64BE5-5479-4630-AEB6-00CE31AE24F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7813A1-B76E-4BC1-B395-48298A270DF5}" type="presOf" srcId="{D8197B8C-B260-4A16-BDF4-0947B075E274}" destId="{25B08C86-7E15-44DC-BE7F-FFB55DD49D12}" srcOrd="0" destOrd="0" presId="urn:microsoft.com/office/officeart/2005/8/layout/target3"/>
    <dgm:cxn modelId="{F8CCAC24-C2F7-4F71-815B-4729021AB7D1}" type="presOf" srcId="{D1D4F407-5343-4D3F-B5B9-D407B03CAEB4}" destId="{AED2198E-93D5-4001-81B4-73124B309672}" srcOrd="1" destOrd="0" presId="urn:microsoft.com/office/officeart/2005/8/layout/target3"/>
    <dgm:cxn modelId="{C8B5CC20-37E8-42ED-A84A-AC9FA040B91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D21763-F338-4812-9933-FCF7EF8A683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E9764C-F8C3-4D56-ACF7-41884EA56E39}" type="presParOf" srcId="{333A1088-737F-45CB-B68E-254E46348037}" destId="{F5ABB229-8D3B-4694-996A-96F23CF14429}" srcOrd="0" destOrd="0" presId="urn:microsoft.com/office/officeart/2005/8/layout/target3"/>
    <dgm:cxn modelId="{A222A40C-AA77-4293-91A3-069DF3F8B4D1}" type="presParOf" srcId="{333A1088-737F-45CB-B68E-254E46348037}" destId="{F41139FD-01EE-4571-8B17-4FB00FC51163}" srcOrd="1" destOrd="0" presId="urn:microsoft.com/office/officeart/2005/8/layout/target3"/>
    <dgm:cxn modelId="{2D882F7B-F79E-4752-AEFF-94E7138EBF0B}" type="presParOf" srcId="{333A1088-737F-45CB-B68E-254E46348037}" destId="{D005CE8C-CC26-4C3E-AC11-E15060ECD759}" srcOrd="2" destOrd="0" presId="urn:microsoft.com/office/officeart/2005/8/layout/target3"/>
    <dgm:cxn modelId="{FC59BCB3-D898-418F-8440-2B80930E1C7D}" type="presParOf" srcId="{333A1088-737F-45CB-B68E-254E46348037}" destId="{2C702D82-9B77-49B7-9568-BB8EB47C3372}" srcOrd="3" destOrd="0" presId="urn:microsoft.com/office/officeart/2005/8/layout/target3"/>
    <dgm:cxn modelId="{572CCB03-60C5-42AB-BF64-3FA06B731B67}" type="presParOf" srcId="{333A1088-737F-45CB-B68E-254E46348037}" destId="{A52A0455-90FF-4808-ABD0-F02540D31D5A}" srcOrd="4" destOrd="0" presId="urn:microsoft.com/office/officeart/2005/8/layout/target3"/>
    <dgm:cxn modelId="{A381257E-50FA-4F16-87FA-B7C99FC27B07}" type="presParOf" srcId="{333A1088-737F-45CB-B68E-254E46348037}" destId="{6140AFEC-043D-4C43-A2F9-D0F5331DF3A3}" srcOrd="5" destOrd="0" presId="urn:microsoft.com/office/officeart/2005/8/layout/target3"/>
    <dgm:cxn modelId="{667A8D81-8A3F-427F-8720-6F6BCB73AB4B}" type="presParOf" srcId="{333A1088-737F-45CB-B68E-254E46348037}" destId="{9358AC05-5D7D-4327-9F80-1AD486AEA664}" srcOrd="6" destOrd="0" presId="urn:microsoft.com/office/officeart/2005/8/layout/target3"/>
    <dgm:cxn modelId="{EA505609-AB06-48DA-832D-EE28780A347B}" type="presParOf" srcId="{333A1088-737F-45CB-B68E-254E46348037}" destId="{313FC574-E1CD-4FB4-B054-0B805CE0447D}" srcOrd="7" destOrd="0" presId="urn:microsoft.com/office/officeart/2005/8/layout/target3"/>
    <dgm:cxn modelId="{D4393DA7-416A-4E7E-8CFD-5D125A164135}" type="presParOf" srcId="{333A1088-737F-45CB-B68E-254E46348037}" destId="{619D679B-A015-4ECF-8348-D1034C574F40}" srcOrd="8" destOrd="0" presId="urn:microsoft.com/office/officeart/2005/8/layout/target3"/>
    <dgm:cxn modelId="{A61B68FC-91E9-45FA-B2BA-43850B480C0E}" type="presParOf" srcId="{333A1088-737F-45CB-B68E-254E46348037}" destId="{322283A8-4A27-4CDA-BAE3-F381106A9174}" srcOrd="9" destOrd="0" presId="urn:microsoft.com/office/officeart/2005/8/layout/target3"/>
    <dgm:cxn modelId="{978DD7DB-4FD5-43BB-BF9D-78C364AE4793}" type="presParOf" srcId="{333A1088-737F-45CB-B68E-254E46348037}" destId="{FFC9F71D-1B4F-4AD9-A4A6-86ADEFC8AF5C}" srcOrd="10" destOrd="0" presId="urn:microsoft.com/office/officeart/2005/8/layout/target3"/>
    <dgm:cxn modelId="{9FD02B99-85EB-47AC-ABED-AD9836177FA2}" type="presParOf" srcId="{333A1088-737F-45CB-B68E-254E46348037}" destId="{25B08C86-7E15-44DC-BE7F-FFB55DD49D12}" srcOrd="11" destOrd="0" presId="urn:microsoft.com/office/officeart/2005/8/layout/target3"/>
    <dgm:cxn modelId="{57DA8C41-5B04-4482-B992-F223E03FF9B3}" type="presParOf" srcId="{333A1088-737F-45CB-B68E-254E46348037}" destId="{76644BE8-9D7C-4C09-B250-3D10AF48CBB7}" srcOrd="12" destOrd="0" presId="urn:microsoft.com/office/officeart/2005/8/layout/target3"/>
    <dgm:cxn modelId="{F51C2364-0914-4B83-A3A7-A7C303A6BFAF}" type="presParOf" srcId="{333A1088-737F-45CB-B68E-254E46348037}" destId="{EE85B701-7295-41C0-BA7A-34D3756A2AE6}" srcOrd="13" destOrd="0" presId="urn:microsoft.com/office/officeart/2005/8/layout/target3"/>
    <dgm:cxn modelId="{164F8C8F-8A8F-4156-AC8F-6A79A1A53F48}" type="presParOf" srcId="{333A1088-737F-45CB-B68E-254E46348037}" destId="{8BEBB6EC-1DAA-4CAC-8A25-BC0FCBD5DBD5}" srcOrd="14" destOrd="0" presId="urn:microsoft.com/office/officeart/2005/8/layout/target3"/>
    <dgm:cxn modelId="{A236FD1A-72E6-4F4A-80C9-B15C48EEF220}" type="presParOf" srcId="{333A1088-737F-45CB-B68E-254E46348037}" destId="{AED2198E-93D5-4001-81B4-73124B309672}" srcOrd="15" destOrd="0" presId="urn:microsoft.com/office/officeart/2005/8/layout/target3"/>
    <dgm:cxn modelId="{8FDF3E8A-4F93-4B80-9DE2-DAC052F206DF}" type="presParOf" srcId="{333A1088-737F-45CB-B68E-254E46348037}" destId="{2BE915AB-18AA-4053-B92C-3BFC9ED204BB}" srcOrd="16" destOrd="0" presId="urn:microsoft.com/office/officeart/2005/8/layout/target3"/>
    <dgm:cxn modelId="{72CEDD88-72C3-4D71-8B9F-413F830A3AB6}" type="presParOf" srcId="{333A1088-737F-45CB-B68E-254E46348037}" destId="{6BB5E863-4638-4E1D-BFDE-399D028AC4ED}" srcOrd="17" destOrd="0" presId="urn:microsoft.com/office/officeart/2005/8/layout/target3"/>
    <dgm:cxn modelId="{1FC0B722-9AB2-4A28-80EB-E307589AC5AA}" type="presParOf" srcId="{333A1088-737F-45CB-B68E-254E46348037}" destId="{5A5FFA88-C948-4069-8E93-59FA12366E83}" srcOrd="18" destOrd="0" presId="urn:microsoft.com/office/officeart/2005/8/layout/target3"/>
    <dgm:cxn modelId="{A4C0C468-1E29-49A0-9D4D-2C156309698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 Pardubice -Spořilov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Alena Vavříčková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VY_32_INOVACE_ANGLICKY JAZYK_04.BODY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TEMA:BODY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CZ.1.07/1.4.00/21.2349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95958-2D8F-4949-B90C-07B72A427777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AD0AFB-5FFE-406E-821A-EB456FF8F4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622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574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201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950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450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711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319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43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070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467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149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090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4F048-C106-4B8E-B0A4-9294580A9425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FB127F-2081-4A8A-B454-1870AAD81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19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988840"/>
            <a:ext cx="62646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BODY PARTS</a:t>
            </a:r>
          </a:p>
        </p:txBody>
      </p:sp>
    </p:spTree>
    <p:extLst>
      <p:ext uri="{BB962C8B-B14F-4D97-AF65-F5344CB8AC3E}">
        <p14:creationId xmlns:p14="http://schemas.microsoft.com/office/powerpoint/2010/main" val="1115583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28656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93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ANOTACE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Materiál je určen pro žáky 3. ročníku. Žáci si hravou formou procvičí tematickou oblast </a:t>
            </a:r>
            <a:r>
              <a:rPr lang="cs-CZ" smtClean="0"/>
              <a:t>„Body“.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51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BODY</a:t>
            </a:r>
            <a:endParaRPr lang="cs-CZ" sz="48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Evropa,fotbal,fotbalisti,fotbalové mí&amp;ccaron;e,fotbalové týmy,mí&amp;ccaron;e,mu&amp;zcaron;i,národní týmy,osoby,Polsko,sport,sportovc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84784"/>
            <a:ext cx="475252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4860032" y="1628800"/>
            <a:ext cx="2016224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1907704" y="1916832"/>
            <a:ext cx="1656184" cy="7920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364088" y="2708920"/>
            <a:ext cx="1656184" cy="7920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1763688" y="3645024"/>
            <a:ext cx="2232248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5148064" y="4509120"/>
            <a:ext cx="1728192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876256" y="1484784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head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07727" y="2467535"/>
            <a:ext cx="1748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hand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436510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foot /feet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2" y="149807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dirty="0" smtClean="0">
                <a:solidFill>
                  <a:srgbClr val="0070C0"/>
                </a:solidFill>
              </a:rPr>
              <a:t>arm</a:t>
            </a:r>
            <a:endParaRPr lang="en-US" sz="36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5327" y="3321858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solidFill>
                  <a:srgbClr val="0070C0"/>
                </a:solidFill>
              </a:rPr>
              <a:t>leg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08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692696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HEAD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173404" y="1474525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HAND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29502" y="2189611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LEG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711761" y="2210036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FOOT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796136" y="692696"/>
            <a:ext cx="2592288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ARM</a:t>
            </a:r>
            <a:endParaRPr lang="cs-CZ" sz="2400" dirty="0"/>
          </a:p>
        </p:txBody>
      </p:sp>
      <p:sp>
        <p:nvSpPr>
          <p:cNvPr id="10" name="Vývojový diagram: ruční operace 9"/>
          <p:cNvSpPr/>
          <p:nvPr/>
        </p:nvSpPr>
        <p:spPr>
          <a:xfrm>
            <a:off x="1979712" y="3916320"/>
            <a:ext cx="1944216" cy="1008112"/>
          </a:xfrm>
          <a:prstGeom prst="flowChartManualOperat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RUKA</a:t>
            </a:r>
            <a:endParaRPr lang="cs-CZ" sz="2400" dirty="0"/>
          </a:p>
        </p:txBody>
      </p:sp>
      <p:sp>
        <p:nvSpPr>
          <p:cNvPr id="11" name="Vývojový diagram: ruční operace 10"/>
          <p:cNvSpPr/>
          <p:nvPr/>
        </p:nvSpPr>
        <p:spPr>
          <a:xfrm>
            <a:off x="4824028" y="3916320"/>
            <a:ext cx="1944216" cy="1008112"/>
          </a:xfrm>
          <a:prstGeom prst="flowChartManualOperat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NOHA</a:t>
            </a:r>
            <a:endParaRPr lang="cs-CZ" sz="2400" dirty="0"/>
          </a:p>
        </p:txBody>
      </p:sp>
      <p:sp>
        <p:nvSpPr>
          <p:cNvPr id="12" name="Vývojový diagram: ruční operace 11"/>
          <p:cNvSpPr/>
          <p:nvPr/>
        </p:nvSpPr>
        <p:spPr>
          <a:xfrm>
            <a:off x="251520" y="5406752"/>
            <a:ext cx="2556284" cy="1008112"/>
          </a:xfrm>
          <a:prstGeom prst="flowChartManualOperat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CHODIDLO</a:t>
            </a:r>
            <a:endParaRPr lang="cs-CZ" sz="2400" dirty="0"/>
          </a:p>
        </p:txBody>
      </p:sp>
      <p:sp>
        <p:nvSpPr>
          <p:cNvPr id="13" name="Vývojový diagram: ruční operace 12"/>
          <p:cNvSpPr/>
          <p:nvPr/>
        </p:nvSpPr>
        <p:spPr>
          <a:xfrm>
            <a:off x="3497440" y="5451795"/>
            <a:ext cx="1944216" cy="1008112"/>
          </a:xfrm>
          <a:prstGeom prst="flowChartManualOperat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14" name="Vývojový diagram: ruční operace 13"/>
          <p:cNvSpPr/>
          <p:nvPr/>
        </p:nvSpPr>
        <p:spPr>
          <a:xfrm>
            <a:off x="6035797" y="5406752"/>
            <a:ext cx="1944216" cy="1008112"/>
          </a:xfrm>
          <a:prstGeom prst="flowChartManualOperati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PAŽE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21789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7.40741E-7 C 0.00104 -0.00347 0.00157 -0.00695 0.00295 -0.01019 C 0.00625 -0.01783 0.01459 -0.02385 0.01962 -0.02824 C 0.02917 -0.03635 0.03837 -0.04468 0.05 -0.04653 C 0.05452 -0.04722 0.05903 -0.04746 0.06354 -0.04861 C 0.07014 -0.05023 0.08334 -0.05463 0.08334 -0.05463 C 0.14288 -0.05324 0.20261 -0.05232 0.26216 -0.05047 C 0.2757 -0.05 0.28282 -0.04097 0.28941 -0.02639 C 0.29271 -0.01204 0.30087 7.40741E-7 0.30747 0.01203 C 0.32032 0.03588 0.33108 0.06319 0.33785 0.09097 C 0.34011 0.11389 0.34705 0.13518 0.35157 0.15764 C 0.35365 0.16759 0.35469 0.17615 0.35747 0.18588 C 0.35712 0.19977 0.35816 0.23981 0.35452 0.26227 C 0.35087 0.28495 0.34271 0.30532 0.33785 0.32731 C 0.33542 0.33842 0.33507 0.34884 0.33177 0.35949 C 0.33004 0.37477 0.32587 0.38194 0.32275 0.39583 C 0.32066 0.40509 0.32066 0.40995 0.31667 0.41805 C 0.31372 0.43703 0.304 0.46759 0.29549 0.48287 C 0.29375 0.49375 0.29288 0.49791 0.28785 0.50671 C 0.28594 0.51481 0.28247 0.52106 0.28021 0.52893 C 0.27813 0.53657 0.27639 0.54375 0.27413 0.55139 C 0.27361 0.55463 0.27361 0.5581 0.27275 0.56134 C 0.27205 0.56389 0.27032 0.56528 0.26962 0.56736 C 0.26007 0.60208 0.27188 0.57014 0.26354 0.59166 C 0.26163 0.60301 0.2599 0.61389 0.25608 0.62407 C 0.25434 0.64583 0.25191 0.65139 0.24688 0.6706 C 0.24636 0.67778 0.24653 0.68541 0.24549 0.69259 C 0.24497 0.69676 0.24236 0.70509 0.24236 0.70509 C 0.24063 0.72361 0.24497 0.72106 0.2349 0.72106 L 0.24549 0.7169 " pathEditMode="relative" ptsTypes="ffffffffffffffffffffffffffff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715 -0.01574 C -0.08767 -0.01181 -0.08854 1.85185E-6 -0.0901 0.00463 C -0.09288 0.01342 -0.09861 0.01898 -0.10382 0.02477 C -0.11146 0.03333 -0.11927 0.04236 -0.12795 0.04907 C -0.14236 0.06041 -0.15937 0.06551 -0.175 0.07315 C -0.17899 0.07731 -0.18246 0.08264 -0.18715 0.08541 C -0.19045 0.0875 -0.19427 0.08611 -0.19774 0.08727 C -0.20243 0.08889 -0.20694 0.09097 -0.21128 0.09352 C -0.22656 0.10254 -0.23542 0.11713 -0.24774 0.12986 C -0.25417 0.14398 -0.26233 0.15648 -0.26892 0.17014 C -0.27292 0.17847 -0.27587 0.18796 -0.27951 0.19653 C -0.28837 0.25023 -0.29132 0.31088 -0.275 0.36204 C -0.27361 0.3794 -0.2717 0.39143 -0.2658 0.40648 C -0.26146 0.43819 -0.24948 0.46875 -0.23854 0.49745 C -0.23299 0.51204 -0.23055 0.52338 -0.22049 0.53379 C -0.21059 0.55555 -0.22222 0.53171 -0.20677 0.55602 C -0.20399 0.56041 -0.20191 0.56574 -0.19913 0.57014 C -0.18993 0.58426 -0.17847 0.59537 -0.16736 0.60648 C -0.15642 0.61736 -0.14705 0.63009 -0.13403 0.6368 C -0.11944 0.65254 -0.10521 0.67129 -0.08715 0.67916 C -0.07239 0.69491 -0.08733 0.68032 -0.0658 0.69537 C -0.05764 0.70116 -0.04965 0.70764 -0.04167 0.71366 C -0.02743 0.7243 -0.00989 0.72546 0.00538 0.73171 C 0.01927 0.72916 0.02049 0.73264 0.02049 0.71366 " pathEditMode="relative" rAng="0" ptsTypes="fffffffffffffffffffffff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26" y="3740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302 -0.00486 0.02517 -0.01227 0.03785 -0.01805 C 0.06267 -0.01643 0.08837 -0.02176 0.11215 -0.01203 C 0.13941 -0.00069 0.1651 0.02084 0.19097 0.03658 C 0.2151 0.05116 0.24149 0.05648 0.26667 0.06667 C 0.27587 0.07523 0.2658 0.06713 0.28038 0.07292 C 0.28785 0.07593 0.29392 0.08241 0.30156 0.08496 C 0.31042 0.0926 0.31875 0.10255 0.32726 0.11111 C 0.33125 0.11528 0.33941 0.12338 0.33941 0.12338 C 0.34844 0.14121 0.35868 0.16273 0.3651 0.18195 C 0.3724 0.20371 0.37413 0.22848 0.38038 0.2507 C 0.38316 0.26065 0.38698 0.26968 0.39097 0.27894 C 0.39184 0.28079 0.39705 0.29051 0.39705 0.29306 " pathEditMode="relative" ptsTypes="ff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625 0.03194 0.0059 0.06944 -0.00139 0.10116 C -0.00452 0.11458 -0.0059 0.11134 -0.00747 0.1213 C -0.01007 0.13704 -0.01111 0.15324 -0.01667 0.16782 C -0.02014 0.1875 -0.01511 0.16343 -0.02275 0.18403 C -0.02361 0.18657 -0.02344 0.18958 -0.02413 0.19213 C -0.02865 0.20718 -0.03438 0.22176 -0.03941 0.23657 C -0.05122 0.27106 -0.06406 0.31181 -0.08177 0.34143 C -0.08299 0.34329 -0.08386 0.34537 -0.08472 0.34768 C -0.08542 0.34954 -0.08525 0.35208 -0.08629 0.3537 C -0.09358 0.36643 -0.10417 0.37801 -0.11354 0.38796 C -0.11823 0.39282 -0.12084 0.39931 -0.1257 0.40417 C -0.13941 0.41806 -0.129 0.40625 -0.13629 0.41829 C -0.1382 0.4213 -0.14393 0.42431 -0.14393 0.42431 " pathEditMode="relative" ptsTypes="fffffffffffff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181 0.01574 -0.02101 0.04259 -0.03646 0.05254 C -0.04427 0.0662 -0.05052 0.08125 -0.06215 0.08888 C -0.07448 0.10532 -0.08681 0.12106 -0.10156 0.13333 C -0.11302 0.14282 -0.12205 0.15972 -0.1349 0.16574 C -0.14375 0.1743 -0.15156 0.18171 -0.16233 0.18379 C -0.17222 0.19791 -0.15556 0.17615 -0.17118 0.18981 C -0.18385 0.20092 -0.16319 0.19259 -0.18056 0.19791 C -0.2 0.19652 -0.21997 0.19629 -0.23941 0.19398 C -0.24653 0.19305 -0.25313 0.18541 -0.25903 0.18194 C -0.26944 0.17592 -0.27986 0.16805 -0.29115 0.16574 C -0.30868 0.15393 -0.32743 0.14097 -0.34705 0.1375 C -0.35955 0.13541 -0.37222 0.13472 -0.3849 0.13333 C -0.4092 0.12222 -0.43663 0.12245 -0.46215 0.11921 C -0.50486 0.1081 -0.53958 0.11504 -0.58646 0.11713 C -0.59375 0.12361 -0.60208 0.12685 -0.60903 0.13333 C -0.61372 0.13773 -0.61823 0.14282 -0.62274 0.14745 C -0.63872 0.16412 -0.65156 0.18356 -0.66979 0.19606 C -0.67535 0.2037 -0.68194 0.21064 -0.68941 0.21412 C -0.6934 0.21967 -0.69444 0.22384 -0.7 0.22638 C -0.7026 0.22963 -0.70573 0.2324 -0.70764 0.23634 C -0.71007 0.24166 -0.7151 0.25254 -0.7151 0.25254 C -0.725 0.29768 -0.72101 0.34583 -0.7151 0.39189 C -0.71441 0.41782 -0.71892 0.46412 -0.7 0.48287 C -0.69861 0.48657 -0.69149 0.50208 -0.68785 0.50301 C -0.68438 0.50393 -0.68073 0.50301 -0.67726 0.50301 " pathEditMode="relative" ptsTypes="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Doplň slovesa.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SHAKE, STAMP, CLAP, WAVE, KICK </a:t>
            </a:r>
          </a:p>
          <a:p>
            <a:pPr lvl="4">
              <a:buNone/>
            </a:pPr>
            <a:endParaRPr lang="cs-CZ" dirty="0" smtClean="0"/>
          </a:p>
          <a:p>
            <a:pPr lvl="4">
              <a:buNone/>
            </a:pPr>
            <a:r>
              <a:rPr lang="cs-CZ" dirty="0" smtClean="0"/>
              <a:t>      ………………………… </a:t>
            </a:r>
            <a:r>
              <a:rPr lang="en-US" dirty="0" smtClean="0"/>
              <a:t>your hands         </a:t>
            </a:r>
          </a:p>
          <a:p>
            <a:pPr lvl="4">
              <a:buNone/>
            </a:pPr>
            <a:endParaRPr lang="en-US" dirty="0" smtClean="0"/>
          </a:p>
          <a:p>
            <a:pPr lvl="4">
              <a:buNone/>
            </a:pPr>
            <a:r>
              <a:rPr lang="en-US" dirty="0" smtClean="0"/>
              <a:t>      ………………………… your arms                  </a:t>
            </a:r>
          </a:p>
          <a:p>
            <a:pPr lvl="4">
              <a:buNone/>
            </a:pPr>
            <a:endParaRPr lang="en-US" dirty="0" smtClean="0"/>
          </a:p>
          <a:p>
            <a:pPr lvl="4">
              <a:buNone/>
            </a:pPr>
            <a:r>
              <a:rPr lang="en-US" dirty="0" smtClean="0"/>
              <a:t>      ………………………… your legs                    </a:t>
            </a:r>
            <a:endParaRPr lang="en-US" sz="3200" dirty="0" smtClean="0"/>
          </a:p>
          <a:p>
            <a:pPr lvl="4">
              <a:buNone/>
            </a:pPr>
            <a:endParaRPr lang="en-US" dirty="0" smtClean="0"/>
          </a:p>
          <a:p>
            <a:pPr lvl="4">
              <a:buNone/>
            </a:pPr>
            <a:r>
              <a:rPr lang="en-US" dirty="0" smtClean="0"/>
              <a:t>     …………………………. your feet                    </a:t>
            </a:r>
          </a:p>
          <a:p>
            <a:pPr lvl="4">
              <a:buNone/>
            </a:pPr>
            <a:endParaRPr lang="en-US" dirty="0" smtClean="0"/>
          </a:p>
          <a:p>
            <a:pPr lvl="4">
              <a:buNone/>
            </a:pPr>
            <a:r>
              <a:rPr lang="en-US" dirty="0" smtClean="0"/>
              <a:t>     …………………………. your head                 </a:t>
            </a: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6444208" y="2348880"/>
            <a:ext cx="11352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CLAP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444208" y="2996952"/>
            <a:ext cx="12071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WAVE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44208" y="3717032"/>
            <a:ext cx="9605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KICK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72200" y="4437112"/>
            <a:ext cx="14644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STAMP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372200" y="5157192"/>
            <a:ext cx="13115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SHAKE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46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sz="2000" dirty="0"/>
              <a:t>Pokud není uvedeno jinak, obrazový materiál je použit z  </a:t>
            </a:r>
            <a:r>
              <a:rPr lang="en-US" sz="2000" b="1" i="1" dirty="0" smtClean="0"/>
              <a:t>office</a:t>
            </a:r>
            <a:r>
              <a:rPr lang="en-US" sz="2000" i="1" dirty="0" smtClean="0"/>
              <a:t>.</a:t>
            </a:r>
            <a:r>
              <a:rPr lang="en-US" sz="2000" b="1" i="1" dirty="0" smtClean="0"/>
              <a:t>microsoft</a:t>
            </a:r>
            <a:r>
              <a:rPr lang="en-US" sz="2000" i="1" dirty="0" smtClean="0"/>
              <a:t>.com/</a:t>
            </a:r>
            <a:r>
              <a:rPr lang="en-US" sz="2000" i="1" dirty="0" err="1" smtClean="0"/>
              <a:t>cs-cz</a:t>
            </a:r>
            <a:r>
              <a:rPr lang="en-US" sz="2000" i="1" dirty="0" smtClean="0"/>
              <a:t>/</a:t>
            </a:r>
            <a:r>
              <a:rPr lang="en-US" sz="2000" b="1" i="1" dirty="0" smtClean="0"/>
              <a:t>images/</a:t>
            </a:r>
            <a:endParaRPr lang="en-US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55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110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ANOTACE</vt:lpstr>
      <vt:lpstr>BODY</vt:lpstr>
      <vt:lpstr>Prezentace aplikace PowerPoint</vt:lpstr>
      <vt:lpstr>Doplň slovesa.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Vavříčková Alena</cp:lastModifiedBy>
  <cp:revision>27</cp:revision>
  <dcterms:created xsi:type="dcterms:W3CDTF">2013-03-06T15:03:07Z</dcterms:created>
  <dcterms:modified xsi:type="dcterms:W3CDTF">2013-06-25T17:51:31Z</dcterms:modified>
</cp:coreProperties>
</file>