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63" r:id="rId4"/>
    <p:sldId id="257" r:id="rId5"/>
    <p:sldId id="258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Vavříčková Alena" initials="V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2060"/>
    <a:srgbClr val="00B050"/>
    <a:srgbClr val="11FF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VY_32_INOVACE_ANGLICKY JAZYK_07.EASTER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Pardubice-Spořilov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Alena Vavříčková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TEMA:EASTER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PROJEKTU:CZ.1.07/1.4.00/21.2349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80C03A-8F03-4277-8E7B-A967E1BEB5B7}" type="presOf" srcId="{757F3AB3-0718-4624-B441-E567A8F0AB56}" destId="{333A1088-737F-45CB-B68E-254E46348037}" srcOrd="0" destOrd="0" presId="urn:microsoft.com/office/officeart/2005/8/layout/target3"/>
    <dgm:cxn modelId="{AD49F753-272A-4EB5-94CA-600A20FE66C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DAFBD53-7D8F-4842-BEEB-3BC9554918F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E02EAA5-F7B2-4F05-88EC-CFEEBB57976D}" type="presOf" srcId="{B651F6E3-6281-48DB-9319-2AEAFDAE7572}" destId="{6BB5E863-4638-4E1D-BFDE-399D028AC4ED}" srcOrd="1" destOrd="0" presId="urn:microsoft.com/office/officeart/2005/8/layout/target3"/>
    <dgm:cxn modelId="{15CEA024-D255-431C-83F2-DF54D4D81992}" type="presOf" srcId="{D1D4F407-5343-4D3F-B5B9-D407B03CAEB4}" destId="{AED2198E-93D5-4001-81B4-73124B309672}" srcOrd="1" destOrd="0" presId="urn:microsoft.com/office/officeart/2005/8/layout/target3"/>
    <dgm:cxn modelId="{EEEB25D0-FB3E-4E78-91E7-6D9B6D767400}" type="presOf" srcId="{D8197B8C-B260-4A16-BDF4-0947B075E274}" destId="{5A5FFA88-C948-4069-8E93-59FA12366E83}" srcOrd="1" destOrd="0" presId="urn:microsoft.com/office/officeart/2005/8/layout/target3"/>
    <dgm:cxn modelId="{C46E29FC-0545-4B61-A1C0-1A601B77AAFD}" type="presOf" srcId="{B651F6E3-6281-48DB-9319-2AEAFDAE7572}" destId="{619D679B-A015-4ECF-8348-D1034C574F40}" srcOrd="0" destOrd="0" presId="urn:microsoft.com/office/officeart/2005/8/layout/target3"/>
    <dgm:cxn modelId="{DB2CB1F8-3898-43D1-832E-D1A93B6A7E0F}" type="presOf" srcId="{D8197B8C-B260-4A16-BDF4-0947B075E274}" destId="{25B08C86-7E15-44DC-BE7F-FFB55DD49D12}" srcOrd="0" destOrd="0" presId="urn:microsoft.com/office/officeart/2005/8/layout/target3"/>
    <dgm:cxn modelId="{B1466078-1E30-4F17-822F-D3C606C6E0C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FDD80AB-45D2-483C-9034-FCA99299535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FBE298-5841-4EBE-8CD7-D1D18BA15D70}" type="presOf" srcId="{4C35D32F-0EAB-4CD7-82EE-45574DC2A586}" destId="{8BEBB6EC-1DAA-4CAC-8A25-BC0FCBD5DBD5}" srcOrd="0" destOrd="0" presId="urn:microsoft.com/office/officeart/2005/8/layout/target3"/>
    <dgm:cxn modelId="{39044247-CADF-44CC-8399-5D5E94EA0AC0}" type="presParOf" srcId="{333A1088-737F-45CB-B68E-254E46348037}" destId="{F5ABB229-8D3B-4694-996A-96F23CF14429}" srcOrd="0" destOrd="0" presId="urn:microsoft.com/office/officeart/2005/8/layout/target3"/>
    <dgm:cxn modelId="{E236A96D-D108-4895-B452-3B5D609F997A}" type="presParOf" srcId="{333A1088-737F-45CB-B68E-254E46348037}" destId="{F41139FD-01EE-4571-8B17-4FB00FC51163}" srcOrd="1" destOrd="0" presId="urn:microsoft.com/office/officeart/2005/8/layout/target3"/>
    <dgm:cxn modelId="{CB8C915F-4330-4700-9EFD-1E0EF182C1E4}" type="presParOf" srcId="{333A1088-737F-45CB-B68E-254E46348037}" destId="{D005CE8C-CC26-4C3E-AC11-E15060ECD759}" srcOrd="2" destOrd="0" presId="urn:microsoft.com/office/officeart/2005/8/layout/target3"/>
    <dgm:cxn modelId="{4FD3CB43-A0C7-4071-8508-4F86B64A369D}" type="presParOf" srcId="{333A1088-737F-45CB-B68E-254E46348037}" destId="{2C702D82-9B77-49B7-9568-BB8EB47C3372}" srcOrd="3" destOrd="0" presId="urn:microsoft.com/office/officeart/2005/8/layout/target3"/>
    <dgm:cxn modelId="{DA2E0145-477B-4C1D-8F1B-802D5DA504F9}" type="presParOf" srcId="{333A1088-737F-45CB-B68E-254E46348037}" destId="{A52A0455-90FF-4808-ABD0-F02540D31D5A}" srcOrd="4" destOrd="0" presId="urn:microsoft.com/office/officeart/2005/8/layout/target3"/>
    <dgm:cxn modelId="{76BDBD55-F065-4658-896C-C7D24E7546CF}" type="presParOf" srcId="{333A1088-737F-45CB-B68E-254E46348037}" destId="{6140AFEC-043D-4C43-A2F9-D0F5331DF3A3}" srcOrd="5" destOrd="0" presId="urn:microsoft.com/office/officeart/2005/8/layout/target3"/>
    <dgm:cxn modelId="{41A55382-BCA6-4A5B-B6D6-06B6D1C2AF46}" type="presParOf" srcId="{333A1088-737F-45CB-B68E-254E46348037}" destId="{9358AC05-5D7D-4327-9F80-1AD486AEA664}" srcOrd="6" destOrd="0" presId="urn:microsoft.com/office/officeart/2005/8/layout/target3"/>
    <dgm:cxn modelId="{89952F27-DAA5-4D53-95BD-8D24D7D3088B}" type="presParOf" srcId="{333A1088-737F-45CB-B68E-254E46348037}" destId="{313FC574-E1CD-4FB4-B054-0B805CE0447D}" srcOrd="7" destOrd="0" presId="urn:microsoft.com/office/officeart/2005/8/layout/target3"/>
    <dgm:cxn modelId="{471DC68F-0915-4765-BF7D-69EA6A0E90E6}" type="presParOf" srcId="{333A1088-737F-45CB-B68E-254E46348037}" destId="{619D679B-A015-4ECF-8348-D1034C574F40}" srcOrd="8" destOrd="0" presId="urn:microsoft.com/office/officeart/2005/8/layout/target3"/>
    <dgm:cxn modelId="{A8C00ECE-BDF4-4AEF-AC69-1A9BE6A78455}" type="presParOf" srcId="{333A1088-737F-45CB-B68E-254E46348037}" destId="{322283A8-4A27-4CDA-BAE3-F381106A9174}" srcOrd="9" destOrd="0" presId="urn:microsoft.com/office/officeart/2005/8/layout/target3"/>
    <dgm:cxn modelId="{0A695FFF-88A6-4908-9B77-FDB4256A2639}" type="presParOf" srcId="{333A1088-737F-45CB-B68E-254E46348037}" destId="{FFC9F71D-1B4F-4AD9-A4A6-86ADEFC8AF5C}" srcOrd="10" destOrd="0" presId="urn:microsoft.com/office/officeart/2005/8/layout/target3"/>
    <dgm:cxn modelId="{C8AD6A2E-EE92-4694-8A4D-C12722FA0F4D}" type="presParOf" srcId="{333A1088-737F-45CB-B68E-254E46348037}" destId="{25B08C86-7E15-44DC-BE7F-FFB55DD49D12}" srcOrd="11" destOrd="0" presId="urn:microsoft.com/office/officeart/2005/8/layout/target3"/>
    <dgm:cxn modelId="{656188A1-F221-49F7-9054-F6A9AA81F854}" type="presParOf" srcId="{333A1088-737F-45CB-B68E-254E46348037}" destId="{76644BE8-9D7C-4C09-B250-3D10AF48CBB7}" srcOrd="12" destOrd="0" presId="urn:microsoft.com/office/officeart/2005/8/layout/target3"/>
    <dgm:cxn modelId="{88BDC905-7AA3-440F-9CD6-593A4924BA92}" type="presParOf" srcId="{333A1088-737F-45CB-B68E-254E46348037}" destId="{EE85B701-7295-41C0-BA7A-34D3756A2AE6}" srcOrd="13" destOrd="0" presId="urn:microsoft.com/office/officeart/2005/8/layout/target3"/>
    <dgm:cxn modelId="{537EA242-CEBD-43EF-B410-E52D3FD8F33A}" type="presParOf" srcId="{333A1088-737F-45CB-B68E-254E46348037}" destId="{8BEBB6EC-1DAA-4CAC-8A25-BC0FCBD5DBD5}" srcOrd="14" destOrd="0" presId="urn:microsoft.com/office/officeart/2005/8/layout/target3"/>
    <dgm:cxn modelId="{51DA0AA4-7547-4898-8DCF-991F5FAE419F}" type="presParOf" srcId="{333A1088-737F-45CB-B68E-254E46348037}" destId="{AED2198E-93D5-4001-81B4-73124B309672}" srcOrd="15" destOrd="0" presId="urn:microsoft.com/office/officeart/2005/8/layout/target3"/>
    <dgm:cxn modelId="{C5999B49-8D8D-4D9D-B8EB-5148C69DD21C}" type="presParOf" srcId="{333A1088-737F-45CB-B68E-254E46348037}" destId="{2BE915AB-18AA-4053-B92C-3BFC9ED204BB}" srcOrd="16" destOrd="0" presId="urn:microsoft.com/office/officeart/2005/8/layout/target3"/>
    <dgm:cxn modelId="{0D638CC8-8B40-453D-9A80-84576A6D033F}" type="presParOf" srcId="{333A1088-737F-45CB-B68E-254E46348037}" destId="{6BB5E863-4638-4E1D-BFDE-399D028AC4ED}" srcOrd="17" destOrd="0" presId="urn:microsoft.com/office/officeart/2005/8/layout/target3"/>
    <dgm:cxn modelId="{366B84B7-60FE-4C52-A439-3825697FD09D}" type="presParOf" srcId="{333A1088-737F-45CB-B68E-254E46348037}" destId="{5A5FFA88-C948-4069-8E93-59FA12366E83}" srcOrd="18" destOrd="0" presId="urn:microsoft.com/office/officeart/2005/8/layout/target3"/>
    <dgm:cxn modelId="{A94DB241-8140-44CC-92C6-1B5F762A586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Pardubice-Spořilov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Alena Vavříčková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VY_32_INOVACE_ANGLICKY JAZYK_07.EASTER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TEMA:EASTER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PROJEKTU:CZ.1.07/1.4.00/21.2349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468DA-80DD-40D1-8215-CAE47397D5D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8E73D4-5620-41DB-9B91-17E623CB5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16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595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097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934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358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696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212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974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851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140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208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953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27725-10B9-4AC3-BA92-C7270C90488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8FCBAB-45FB-45F7-8055-1146D528C5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352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microsoft.com/office/2007/relationships/hdphoto" Target="../media/hdphoto8.wdp"/><Relationship Id="rId5" Type="http://schemas.microsoft.com/office/2007/relationships/hdphoto" Target="../media/hdphoto5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7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EASTER</a:t>
            </a:r>
            <a:endParaRPr lang="cs-CZ" sz="9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1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020272" y="472514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31" b="72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963488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896" r="89063">
                        <a14:backgroundMark x1="19271" y1="70833" x2="19271" y2="70833"/>
                        <a14:backgroundMark x1="23958" y1="56250" x2="23958" y2="66146"/>
                        <a14:backgroundMark x1="79167" y1="38542" x2="79167" y2="38542"/>
                        <a14:backgroundMark x1="76563" y1="28125" x2="76563" y2="28125"/>
                        <a14:backgroundMark x1="73958" y1="25521" x2="73958" y2="25521"/>
                        <a14:backgroundMark x1="71875" y1="79167" x2="71875" y2="79167"/>
                        <a14:backgroundMark x1="64583" y1="96875" x2="64583" y2="96875"/>
                        <a14:backgroundMark x1="52083" y1="36458" x2="52083" y2="36458"/>
                        <a14:backgroundMark x1="54167" y1="32292" x2="63021" y2="39583"/>
                        <a14:backgroundMark x1="36979" y1="36458" x2="48438" y2="39583"/>
                        <a14:backgroundMark x1="51563" y1="27604" x2="54167" y2="33854"/>
                        <a14:backgroundMark x1="63021" y1="98958" x2="51563" y2="98438"/>
                        <a14:backgroundMark x1="53125" y1="98958" x2="38542" y2="984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479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19195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720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Materiál je určen pro žáky 3. ročníku. Žáci si hravou formou procvičí tematickou oblast </a:t>
            </a:r>
            <a:r>
              <a:rPr lang="cs-CZ" dirty="0" smtClean="0">
                <a:solidFill>
                  <a:srgbClr val="002060"/>
                </a:solidFill>
              </a:rPr>
              <a:t>„</a:t>
            </a:r>
            <a:r>
              <a:rPr lang="cs-CZ" dirty="0" err="1" smtClean="0">
                <a:solidFill>
                  <a:srgbClr val="002060"/>
                </a:solidFill>
              </a:rPr>
              <a:t>Easter</a:t>
            </a:r>
            <a:r>
              <a:rPr lang="cs-CZ" dirty="0" smtClean="0">
                <a:solidFill>
                  <a:srgbClr val="002060"/>
                </a:solidFill>
              </a:rPr>
              <a:t>“. </a:t>
            </a: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849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Spoj obrázek s vhodným slovem</a:t>
            </a:r>
            <a:endParaRPr lang="cs-CZ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86" y="1268760"/>
            <a:ext cx="1468760" cy="1468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4792" l="3646" r="93750"/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08" y="3140968"/>
            <a:ext cx="1396752" cy="1396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8438" l="0" r="100000">
                        <a14:backgroundMark x1="90104" y1="11458" x2="90104" y2="11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34" y="5019581"/>
            <a:ext cx="1324744" cy="1324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308" b="74154" l="4615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03759"/>
            <a:ext cx="2591569" cy="2591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22462" r="8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79992"/>
            <a:ext cx="2127015" cy="2127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07904" y="184482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002060"/>
                </a:solidFill>
              </a:rPr>
              <a:t>egg</a:t>
            </a: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7396" y="2817802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002060"/>
                </a:solidFill>
              </a:rPr>
              <a:t>chicken</a:t>
            </a: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86190" y="3695328"/>
            <a:ext cx="17316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002060"/>
                </a:solidFill>
              </a:rPr>
              <a:t>bunny</a:t>
            </a: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60361" y="4528632"/>
            <a:ext cx="1868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002060"/>
                </a:solidFill>
              </a:rPr>
              <a:t>flower</a:t>
            </a: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5307615"/>
            <a:ext cx="1835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002060"/>
                </a:solidFill>
              </a:rPr>
              <a:t>sheep</a:t>
            </a:r>
            <a:endParaRPr lang="en-GB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2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-0.30313 0.00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56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6 2.59259E-6 L -0.30295 -0.1444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29 0.0044 L -0.24202 0.004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7 L 0.19653 -0.1259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26" y="-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43 -0.00185 L 0.23246 0.0925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How many egg have you got?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How many eggs have you got?</a:t>
            </a:r>
          </a:p>
          <a:p>
            <a:pPr marL="0" indent="0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How many chickens have you got?</a:t>
            </a:r>
          </a:p>
          <a:p>
            <a:pPr marL="0" indent="0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How many bunnies have you got?</a:t>
            </a:r>
          </a:p>
          <a:p>
            <a:pPr marL="0" indent="0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How many flowers have you got?</a:t>
            </a:r>
          </a:p>
          <a:p>
            <a:pPr marL="0" indent="0"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How many sheep have you got?</a:t>
            </a:r>
            <a:endParaRPr lang="en-GB" sz="24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921" y="2382783"/>
            <a:ext cx="735013" cy="73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538" y="3316031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811" y="5656109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19034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787" y="5510824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49700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271" y="5949280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49941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742" y="4687887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362" y="1340768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5813" y="6072700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155" y="4989052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85125"/>
            <a:ext cx="738187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869" y="4660438"/>
            <a:ext cx="697707" cy="697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526" y="3376558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138" y="3394228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87377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362" y="3996786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044" y="5563801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467" y="4493032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4" name="Picture 2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116" y="5693041"/>
            <a:ext cx="701255" cy="701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5" name="Picture 2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361" y="2892425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6" name="Picture 2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36" y="3666829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7" name="Picture 2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998" y="5983334"/>
            <a:ext cx="7016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8" name="Picture 2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418" y="4926509"/>
            <a:ext cx="1066790" cy="1066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9" name="Picture 2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980" y="4017667"/>
            <a:ext cx="1066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0" name="Picture 2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942" y="4476130"/>
            <a:ext cx="1066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1" name="Picture 2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675" y="3949700"/>
            <a:ext cx="1066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2" name="Picture 3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845" y="1367397"/>
            <a:ext cx="1066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3" name="Picture 3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4976" y="5975960"/>
            <a:ext cx="1066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4" name="Picture 3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17" y="5800771"/>
            <a:ext cx="1066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5" name="Picture 3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725" y="2443386"/>
            <a:ext cx="1075256" cy="1075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6" name="Picture 3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1" y="4318793"/>
            <a:ext cx="107315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7" name="Picture 3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4729" y="1309633"/>
            <a:ext cx="107315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08" name="Picture 3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243263"/>
            <a:ext cx="1871663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829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Správná odpověď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 smtClean="0">
                <a:solidFill>
                  <a:srgbClr val="FF0000"/>
                </a:solidFill>
              </a:rPr>
              <a:t>I´ve got thirteen eggs.</a:t>
            </a:r>
          </a:p>
          <a:p>
            <a:pPr marL="0" indent="0">
              <a:buNone/>
            </a:pPr>
            <a:endParaRPr lang="en-GB" sz="3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600" b="1" dirty="0" smtClean="0">
                <a:solidFill>
                  <a:srgbClr val="FF0000"/>
                </a:solidFill>
              </a:rPr>
              <a:t>I´ve got seven chickens.</a:t>
            </a:r>
          </a:p>
          <a:p>
            <a:pPr marL="0" indent="0">
              <a:buNone/>
            </a:pPr>
            <a:endParaRPr lang="en-GB" sz="3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600" b="1" dirty="0" smtClean="0">
                <a:solidFill>
                  <a:srgbClr val="FF0000"/>
                </a:solidFill>
              </a:rPr>
              <a:t>I´ve got three bunnies.</a:t>
            </a:r>
          </a:p>
          <a:p>
            <a:pPr marL="0" indent="0">
              <a:buNone/>
            </a:pPr>
            <a:endParaRPr lang="en-GB" sz="3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600" b="1" dirty="0" smtClean="0">
                <a:solidFill>
                  <a:srgbClr val="FF0000"/>
                </a:solidFill>
              </a:rPr>
              <a:t>I´ve got six flowers.</a:t>
            </a:r>
          </a:p>
          <a:p>
            <a:pPr marL="0" indent="0">
              <a:buNone/>
            </a:pPr>
            <a:endParaRPr lang="en-GB" sz="3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600" b="1" dirty="0" smtClean="0">
                <a:solidFill>
                  <a:srgbClr val="FF0000"/>
                </a:solidFill>
              </a:rPr>
              <a:t>I´ve got four sheep.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901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21" r="10973"/>
          <a:stretch/>
        </p:blipFill>
        <p:spPr bwMode="auto">
          <a:xfrm>
            <a:off x="1115616" y="361256"/>
            <a:ext cx="2094271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764704"/>
            <a:ext cx="35283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This is Lucy. She´s got three red flowers, ten yellow flowers, nine pink flowers and one white flower</a:t>
            </a:r>
            <a:r>
              <a:rPr lang="cs-CZ" sz="2800" b="1" dirty="0" smtClean="0"/>
              <a:t>.</a:t>
            </a:r>
            <a:endParaRPr lang="en-GB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5910" y="3090186"/>
            <a:ext cx="43924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How many yellow flowers has she got?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How many red flowers has she got?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How many white flowers has she got?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How many pink flowers has she got?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0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476672"/>
            <a:ext cx="3774849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69269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476672"/>
            <a:ext cx="29523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This is George. He´s got two yellow eggs, five brown eggs, seven green eggs and one blue egg.</a:t>
            </a:r>
            <a:endParaRPr lang="en-GB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2" y="3573016"/>
            <a:ext cx="69847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0000"/>
                </a:solidFill>
              </a:rPr>
              <a:t>How many green eggs has he got?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How many blue eggs has he got?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How many yellow eggs has he got?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How many brown eggs has he got?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100000" l="4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7" y="1305124"/>
            <a:ext cx="2267892" cy="2267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9853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CITACE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Pokud není uvedeno jinak, obrazový materiál je použit z  </a:t>
            </a:r>
            <a:r>
              <a:rPr lang="cs-CZ" b="1" i="1" dirty="0"/>
              <a:t>office</a:t>
            </a:r>
            <a:r>
              <a:rPr lang="cs-CZ" i="1" dirty="0"/>
              <a:t>.</a:t>
            </a:r>
            <a:r>
              <a:rPr lang="cs-CZ" b="1" i="1" dirty="0"/>
              <a:t>microsoft</a:t>
            </a:r>
            <a:r>
              <a:rPr lang="cs-CZ" i="1" dirty="0"/>
              <a:t>.com/</a:t>
            </a:r>
            <a:r>
              <a:rPr lang="cs-CZ" i="1" dirty="0" err="1"/>
              <a:t>cs-cz</a:t>
            </a:r>
            <a:r>
              <a:rPr lang="cs-CZ" i="1" dirty="0"/>
              <a:t>/</a:t>
            </a:r>
            <a:r>
              <a:rPr lang="cs-CZ" b="1" i="1" dirty="0" err="1"/>
              <a:t>images</a:t>
            </a:r>
            <a:r>
              <a:rPr lang="cs-CZ" b="1" i="1" dirty="0"/>
              <a:t>/</a:t>
            </a:r>
            <a:endParaRPr lang="pl-PL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565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</TotalTime>
  <Words>237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EASTER</vt:lpstr>
      <vt:lpstr>Prezentace aplikace PowerPoint</vt:lpstr>
      <vt:lpstr>ANOTACE</vt:lpstr>
      <vt:lpstr> Spoj obrázek s vhodným slovem</vt:lpstr>
      <vt:lpstr>How many egg have you got?</vt:lpstr>
      <vt:lpstr>Správná odpověď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EASTER</dc:title>
  <dc:creator>Vavříčková Alena</dc:creator>
  <cp:lastModifiedBy>Vavříčková Alena</cp:lastModifiedBy>
  <cp:revision>22</cp:revision>
  <dcterms:created xsi:type="dcterms:W3CDTF">2013-03-28T08:01:49Z</dcterms:created>
  <dcterms:modified xsi:type="dcterms:W3CDTF">2013-06-25T18:37:03Z</dcterms:modified>
</cp:coreProperties>
</file>