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VY_32_INOVACE_ANGLICKÝ JAZYK.19_09.CHRISTMAS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ŠKOLY:ZŠ Pardubice -Spořilov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AUTOR:Mgr. Alena Vavříčková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TEMA:CHRISTMAS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 </a:t>
          </a:r>
          <a:r>
            <a:rPr lang="cs-CZ" sz="2000" smtClean="0"/>
            <a:t>CZ.1.07/1.4.00/21.2349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B475E1E-4B11-4353-AE01-9D657CFE2775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CE3830F-2054-4E16-A71F-8747BA9C916A}" type="presOf" srcId="{D8197B8C-B260-4A16-BDF4-0947B075E274}" destId="{5A5FFA88-C948-4069-8E93-59FA12366E83}" srcOrd="1" destOrd="0" presId="urn:microsoft.com/office/officeart/2005/8/layout/target3"/>
    <dgm:cxn modelId="{D3E3C9F2-B03E-40BE-8939-1AC3E821B170}" type="presOf" srcId="{D1D4F407-5343-4D3F-B5B9-D407B03CAEB4}" destId="{D005CE8C-CC26-4C3E-AC11-E15060ECD759}" srcOrd="0" destOrd="0" presId="urn:microsoft.com/office/officeart/2005/8/layout/target3"/>
    <dgm:cxn modelId="{F5E60CAA-0ABE-4783-A575-F4C707D73225}" type="presOf" srcId="{D1B46980-6531-4606-95E6-44980827E919}" destId="{2BE915AB-18AA-4053-B92C-3BFC9ED204BB}" srcOrd="1" destOrd="0" presId="urn:microsoft.com/office/officeart/2005/8/layout/target3"/>
    <dgm:cxn modelId="{3616A222-9B18-4BB2-9E70-D982B8D96B57}" type="presOf" srcId="{D1D4F407-5343-4D3F-B5B9-D407B03CAEB4}" destId="{AED2198E-93D5-4001-81B4-73124B309672}" srcOrd="1" destOrd="0" presId="urn:microsoft.com/office/officeart/2005/8/layout/target3"/>
    <dgm:cxn modelId="{C7188A96-5A72-4DC3-874A-6BB3A98B6544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978FCBD-CD4F-43BF-8D46-49E1003292BA}" type="presOf" srcId="{757F3AB3-0718-4624-B441-E567A8F0AB56}" destId="{333A1088-737F-45CB-B68E-254E46348037}" srcOrd="0" destOrd="0" presId="urn:microsoft.com/office/officeart/2005/8/layout/target3"/>
    <dgm:cxn modelId="{E952D3FF-01FB-4AA4-9584-2B39E048E1F8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6FA9DC1-93CA-48EE-84FB-7B9B99118AF0}" type="presOf" srcId="{4C35D32F-0EAB-4CD7-82EE-45574DC2A586}" destId="{890E4F0B-2866-4A3F-A3C7-2A14B1797930}" srcOrd="1" destOrd="0" presId="urn:microsoft.com/office/officeart/2005/8/layout/target3"/>
    <dgm:cxn modelId="{E71B9F40-7060-4D5F-B364-967C122A7454}" type="presOf" srcId="{D8197B8C-B260-4A16-BDF4-0947B075E274}" destId="{25B08C86-7E15-44DC-BE7F-FFB55DD49D12}" srcOrd="0" destOrd="0" presId="urn:microsoft.com/office/officeart/2005/8/layout/target3"/>
    <dgm:cxn modelId="{79AEC236-F9D7-4EFC-B577-B9CAA0CEAEA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A0B4A33-AF20-4B2D-84C3-7B2EC7BD52E1}" type="presParOf" srcId="{333A1088-737F-45CB-B68E-254E46348037}" destId="{F5ABB229-8D3B-4694-996A-96F23CF14429}" srcOrd="0" destOrd="0" presId="urn:microsoft.com/office/officeart/2005/8/layout/target3"/>
    <dgm:cxn modelId="{CA68166C-6299-4173-A56B-36726819C27E}" type="presParOf" srcId="{333A1088-737F-45CB-B68E-254E46348037}" destId="{F41139FD-01EE-4571-8B17-4FB00FC51163}" srcOrd="1" destOrd="0" presId="urn:microsoft.com/office/officeart/2005/8/layout/target3"/>
    <dgm:cxn modelId="{9DBC8F14-816A-4F98-A539-ED6C21D83B2B}" type="presParOf" srcId="{333A1088-737F-45CB-B68E-254E46348037}" destId="{D005CE8C-CC26-4C3E-AC11-E15060ECD759}" srcOrd="2" destOrd="0" presId="urn:microsoft.com/office/officeart/2005/8/layout/target3"/>
    <dgm:cxn modelId="{1636AED8-9008-46BA-9793-EB248EFB6094}" type="presParOf" srcId="{333A1088-737F-45CB-B68E-254E46348037}" destId="{2C702D82-9B77-49B7-9568-BB8EB47C3372}" srcOrd="3" destOrd="0" presId="urn:microsoft.com/office/officeart/2005/8/layout/target3"/>
    <dgm:cxn modelId="{1B80DB73-B662-447A-A117-C52B3FA1F85F}" type="presParOf" srcId="{333A1088-737F-45CB-B68E-254E46348037}" destId="{A52A0455-90FF-4808-ABD0-F02540D31D5A}" srcOrd="4" destOrd="0" presId="urn:microsoft.com/office/officeart/2005/8/layout/target3"/>
    <dgm:cxn modelId="{FE40EA63-9321-4CC9-9961-F168411F1194}" type="presParOf" srcId="{333A1088-737F-45CB-B68E-254E46348037}" destId="{6140AFEC-043D-4C43-A2F9-D0F5331DF3A3}" srcOrd="5" destOrd="0" presId="urn:microsoft.com/office/officeart/2005/8/layout/target3"/>
    <dgm:cxn modelId="{1CEDC436-BDB9-4EAD-B54E-2388D11A2A22}" type="presParOf" srcId="{333A1088-737F-45CB-B68E-254E46348037}" destId="{9358AC05-5D7D-4327-9F80-1AD486AEA664}" srcOrd="6" destOrd="0" presId="urn:microsoft.com/office/officeart/2005/8/layout/target3"/>
    <dgm:cxn modelId="{1E96E912-ECB9-4E94-B4ED-E21263AA61A8}" type="presParOf" srcId="{333A1088-737F-45CB-B68E-254E46348037}" destId="{313FC574-E1CD-4FB4-B054-0B805CE0447D}" srcOrd="7" destOrd="0" presId="urn:microsoft.com/office/officeart/2005/8/layout/target3"/>
    <dgm:cxn modelId="{C3966ACC-16C7-4E39-BDC9-848425CCB5AB}" type="presParOf" srcId="{333A1088-737F-45CB-B68E-254E46348037}" destId="{619D679B-A015-4ECF-8348-D1034C574F40}" srcOrd="8" destOrd="0" presId="urn:microsoft.com/office/officeart/2005/8/layout/target3"/>
    <dgm:cxn modelId="{9BF8A3D0-85AC-4C64-B0E0-B4464ED6B341}" type="presParOf" srcId="{333A1088-737F-45CB-B68E-254E46348037}" destId="{322283A8-4A27-4CDA-BAE3-F381106A9174}" srcOrd="9" destOrd="0" presId="urn:microsoft.com/office/officeart/2005/8/layout/target3"/>
    <dgm:cxn modelId="{54B5A3D2-CFAF-471F-AD28-059DD74612D3}" type="presParOf" srcId="{333A1088-737F-45CB-B68E-254E46348037}" destId="{FFC9F71D-1B4F-4AD9-A4A6-86ADEFC8AF5C}" srcOrd="10" destOrd="0" presId="urn:microsoft.com/office/officeart/2005/8/layout/target3"/>
    <dgm:cxn modelId="{A578157A-43FB-4A1E-BF90-A22B75DD38FC}" type="presParOf" srcId="{333A1088-737F-45CB-B68E-254E46348037}" destId="{25B08C86-7E15-44DC-BE7F-FFB55DD49D12}" srcOrd="11" destOrd="0" presId="urn:microsoft.com/office/officeart/2005/8/layout/target3"/>
    <dgm:cxn modelId="{4C79055D-E519-4FC3-A164-D2816513EE7B}" type="presParOf" srcId="{333A1088-737F-45CB-B68E-254E46348037}" destId="{76644BE8-9D7C-4C09-B250-3D10AF48CBB7}" srcOrd="12" destOrd="0" presId="urn:microsoft.com/office/officeart/2005/8/layout/target3"/>
    <dgm:cxn modelId="{2130B635-2DAA-48F3-9B88-4F5FF612DDB8}" type="presParOf" srcId="{333A1088-737F-45CB-B68E-254E46348037}" destId="{EE85B701-7295-41C0-BA7A-34D3756A2AE6}" srcOrd="13" destOrd="0" presId="urn:microsoft.com/office/officeart/2005/8/layout/target3"/>
    <dgm:cxn modelId="{8259221E-A22D-4C05-AB80-1A2FE90BA161}" type="presParOf" srcId="{333A1088-737F-45CB-B68E-254E46348037}" destId="{8BEBB6EC-1DAA-4CAC-8A25-BC0FCBD5DBD5}" srcOrd="14" destOrd="0" presId="urn:microsoft.com/office/officeart/2005/8/layout/target3"/>
    <dgm:cxn modelId="{B5D2D7B1-F109-4147-9504-36F829F5E62D}" type="presParOf" srcId="{333A1088-737F-45CB-B68E-254E46348037}" destId="{AED2198E-93D5-4001-81B4-73124B309672}" srcOrd="15" destOrd="0" presId="urn:microsoft.com/office/officeart/2005/8/layout/target3"/>
    <dgm:cxn modelId="{2AAC628B-9EA0-4F18-B909-CE6DC62BEB98}" type="presParOf" srcId="{333A1088-737F-45CB-B68E-254E46348037}" destId="{2BE915AB-18AA-4053-B92C-3BFC9ED204BB}" srcOrd="16" destOrd="0" presId="urn:microsoft.com/office/officeart/2005/8/layout/target3"/>
    <dgm:cxn modelId="{AAB31C74-202F-4EAA-B63F-D3A2FB63E50B}" type="presParOf" srcId="{333A1088-737F-45CB-B68E-254E46348037}" destId="{6BB5E863-4638-4E1D-BFDE-399D028AC4ED}" srcOrd="17" destOrd="0" presId="urn:microsoft.com/office/officeart/2005/8/layout/target3"/>
    <dgm:cxn modelId="{AA838575-07F3-44E2-AE79-351F29EFDAB1}" type="presParOf" srcId="{333A1088-737F-45CB-B68E-254E46348037}" destId="{5A5FFA88-C948-4069-8E93-59FA12366E83}" srcOrd="18" destOrd="0" presId="urn:microsoft.com/office/officeart/2005/8/layout/target3"/>
    <dgm:cxn modelId="{A4476ECD-4523-4342-89A1-E2DD739E9C2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ŠKOLY:ZŠ Pardubice -Spořilov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AUTOR:Mgr. Alena Vavříčková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VY_32_INOVACE_ANGLICKÝ JAZYK.19_09.CHRISTMAS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TEMA:CHRISTMAS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 </a:t>
          </a:r>
          <a:r>
            <a:rPr lang="cs-CZ" sz="2000" kern="1200" smtClean="0"/>
            <a:t>CZ.1.07/1.4.00/21.2349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B6868-0CB7-4266-903D-6753A7238B6B}" type="datetimeFigureOut">
              <a:rPr lang="cs-CZ" smtClean="0"/>
              <a:t>29.4.2014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1609-B8B6-4888-B9A0-BB8008DEAB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B6868-0CB7-4266-903D-6753A7238B6B}" type="datetimeFigureOut">
              <a:rPr lang="cs-CZ" smtClean="0"/>
              <a:t>29.4.2014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1609-B8B6-4888-B9A0-BB8008DEAB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B6868-0CB7-4266-903D-6753A7238B6B}" type="datetimeFigureOut">
              <a:rPr lang="cs-CZ" smtClean="0"/>
              <a:t>29.4.2014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1609-B8B6-4888-B9A0-BB8008DEAB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B6868-0CB7-4266-903D-6753A7238B6B}" type="datetimeFigureOut">
              <a:rPr lang="cs-CZ" smtClean="0"/>
              <a:t>29.4.2014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1609-B8B6-4888-B9A0-BB8008DEAB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B6868-0CB7-4266-903D-6753A7238B6B}" type="datetimeFigureOut">
              <a:rPr lang="cs-CZ" smtClean="0"/>
              <a:t>29.4.2014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1609-B8B6-4888-B9A0-BB8008DEAB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B6868-0CB7-4266-903D-6753A7238B6B}" type="datetimeFigureOut">
              <a:rPr lang="cs-CZ" smtClean="0"/>
              <a:t>29.4.2014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1609-B8B6-4888-B9A0-BB8008DEAB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B6868-0CB7-4266-903D-6753A7238B6B}" type="datetimeFigureOut">
              <a:rPr lang="cs-CZ" smtClean="0"/>
              <a:t>29.4.2014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1609-B8B6-4888-B9A0-BB8008DEAB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B6868-0CB7-4266-903D-6753A7238B6B}" type="datetimeFigureOut">
              <a:rPr lang="cs-CZ" smtClean="0"/>
              <a:t>29.4.2014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1609-B8B6-4888-B9A0-BB8008DEAB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B6868-0CB7-4266-903D-6753A7238B6B}" type="datetimeFigureOut">
              <a:rPr lang="cs-CZ" smtClean="0"/>
              <a:t>29.4.2014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1609-B8B6-4888-B9A0-BB8008DEABF5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B6868-0CB7-4266-903D-6753A7238B6B}" type="datetimeFigureOut">
              <a:rPr lang="cs-CZ" smtClean="0"/>
              <a:t>29.4.2014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1609-B8B6-4888-B9A0-BB8008DEAB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B6868-0CB7-4266-903D-6753A7238B6B}" type="datetimeFigureOut">
              <a:rPr lang="cs-CZ" smtClean="0"/>
              <a:t>29.4.2014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1609-B8B6-4888-B9A0-BB8008DEAB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3B6868-0CB7-4266-903D-6753A7238B6B}" type="datetimeFigureOut">
              <a:rPr lang="cs-CZ" smtClean="0"/>
              <a:t>29.4.2014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E21609-B8B6-4888-B9A0-BB8008DEABF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microsoft.com/office/2007/relationships/hdphoto" Target="../media/hdphoto6.wdp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5" Type="http://schemas.microsoft.com/office/2007/relationships/hdphoto" Target="../media/hdphoto7.wdp"/><Relationship Id="rId10" Type="http://schemas.openxmlformats.org/officeDocument/2006/relationships/image" Target="../media/image9.png"/><Relationship Id="rId4" Type="http://schemas.openxmlformats.org/officeDocument/2006/relationships/image" Target="../media/image6.png"/><Relationship Id="rId9" Type="http://schemas.microsoft.com/office/2007/relationships/hdphoto" Target="../media/hdphoto4.wdp"/><Relationship Id="rId1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microsoft.com/office/2007/relationships/hdphoto" Target="../media/hdphoto9.wdp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7" Type="http://schemas.microsoft.com/office/2007/relationships/hdphoto" Target="../media/hdphoto11.wdp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780928"/>
            <a:ext cx="7117180" cy="1470025"/>
          </a:xfrm>
        </p:spPr>
        <p:txBody>
          <a:bodyPr/>
          <a:lstStyle/>
          <a:p>
            <a:pPr algn="ctr"/>
            <a:r>
              <a:rPr lang="cs-CZ" sz="7200" dirty="0" smtClean="0">
                <a:solidFill>
                  <a:srgbClr val="FF0000"/>
                </a:solidFill>
              </a:rPr>
              <a:t>CHRISTMAS</a:t>
            </a:r>
            <a:endParaRPr lang="cs-CZ" sz="7200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697" b="18548"/>
          <a:stretch/>
        </p:blipFill>
        <p:spPr bwMode="auto">
          <a:xfrm>
            <a:off x="179512" y="260648"/>
            <a:ext cx="3667162" cy="2154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25" b="11411"/>
          <a:stretch/>
        </p:blipFill>
        <p:spPr bwMode="auto">
          <a:xfrm>
            <a:off x="4650146" y="4437112"/>
            <a:ext cx="2476872" cy="19310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900" b="17197"/>
          <a:stretch/>
        </p:blipFill>
        <p:spPr bwMode="auto">
          <a:xfrm>
            <a:off x="179512" y="5517232"/>
            <a:ext cx="1828800" cy="115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41896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54271706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3043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ANOTACE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1772816"/>
            <a:ext cx="64807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Určeno pro 2-3 roč. základní školy. Slouží k zopakování a procvičení slovní zásoby tématu – </a:t>
            </a:r>
            <a:r>
              <a:rPr lang="en-GB" sz="2400" dirty="0" smtClean="0">
                <a:solidFill>
                  <a:srgbClr val="C00000"/>
                </a:solidFill>
              </a:rPr>
              <a:t>Christmas</a:t>
            </a:r>
            <a:r>
              <a:rPr lang="cs-CZ" sz="2400" dirty="0" smtClean="0">
                <a:solidFill>
                  <a:srgbClr val="C00000"/>
                </a:solidFill>
              </a:rPr>
              <a:t>, spojení obrázků se slovy, počítání ozdob a vánoční tradice ve Velké Británii.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9142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352928" cy="924475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Spojte obrázek s vhodným slovem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9896" r="890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2536" y="126876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646" b="89583" l="9896" r="8958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213" y="4797152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896" b="89583" l="0" r="8958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09756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11458" r="94271"/>
                    </a14:imgEffect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847" r="32306"/>
          <a:stretch/>
        </p:blipFill>
        <p:spPr bwMode="auto">
          <a:xfrm rot="3900653">
            <a:off x="6734218" y="720676"/>
            <a:ext cx="618994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896" b="89583" l="0" r="8958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357649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100000" l="9896" r="890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4463" y="309756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5982" y="5128592"/>
            <a:ext cx="1497360" cy="1497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43808" y="1278765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</a:rPr>
              <a:t>Christmas tree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87824" y="2183160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</a:rPr>
              <a:t>presents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43808" y="3186449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</a:rPr>
              <a:t>Christmas card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87824" y="4149080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</a:rPr>
              <a:t>candy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87824" y="4926360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59832" y="4926360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</a:rPr>
              <a:t>reindeer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059832" y="5711552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</a:rPr>
              <a:t>snowman</a:t>
            </a:r>
            <a:endParaRPr lang="en-GB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256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6 -0.0037 L -0.2125 0.0032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05" y="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084 0.01227 L -0.10225 0.266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663" y="1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07407E-6 L -0.14966 0.1680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83" y="8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59259E-6 L 0.22049 -0.3067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24" y="-15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1.85185E-6 L 0.17327 -0.1782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63" y="-8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4.81481E-6 L 0.13784 -0.01991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892" y="-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764704"/>
            <a:ext cx="51845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FF0000"/>
                </a:solidFill>
              </a:rPr>
              <a:t>A Christmas tree</a:t>
            </a:r>
            <a:endParaRPr lang="en-GB" sz="3200" b="1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025" t="2947" r="16262"/>
          <a:stretch/>
        </p:blipFill>
        <p:spPr bwMode="auto">
          <a:xfrm>
            <a:off x="3733800" y="2011680"/>
            <a:ext cx="2998440" cy="42976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579632"/>
            <a:ext cx="864096" cy="864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V="1">
            <a:off x="2483768" y="1916832"/>
            <a:ext cx="2232248" cy="3256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043608" y="201168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    </a:t>
            </a:r>
            <a:r>
              <a:rPr lang="en-GB" sz="2400" b="1" dirty="0" smtClean="0">
                <a:solidFill>
                  <a:srgbClr val="FF0000"/>
                </a:solidFill>
              </a:rPr>
              <a:t>star</a:t>
            </a:r>
            <a:endParaRPr lang="en-GB" sz="2400" b="1" dirty="0">
              <a:solidFill>
                <a:srgbClr val="FF0000"/>
              </a:solidFill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V="1">
            <a:off x="2483768" y="5661248"/>
            <a:ext cx="1250032" cy="6480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043608" y="6309320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</a:rPr>
              <a:t>presents</a:t>
            </a:r>
            <a:endParaRPr lang="en-GB" sz="2400" b="1" dirty="0">
              <a:solidFill>
                <a:srgbClr val="FF0000"/>
              </a:solidFill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V="1">
            <a:off x="2699792" y="3861048"/>
            <a:ext cx="1872208" cy="720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727684" y="3702223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</a:rPr>
              <a:t>balls</a:t>
            </a:r>
            <a:endParaRPr lang="en-GB" sz="2400" b="1" dirty="0">
              <a:solidFill>
                <a:srgbClr val="FF0000"/>
              </a:solidFill>
            </a:endParaRPr>
          </a:p>
        </p:txBody>
      </p:sp>
      <p:cxnSp>
        <p:nvCxnSpPr>
          <p:cNvPr id="23" name="Přímá spojnice se šipkou 22"/>
          <p:cNvCxnSpPr/>
          <p:nvPr/>
        </p:nvCxnSpPr>
        <p:spPr>
          <a:xfrm flipH="1">
            <a:off x="6156176" y="3861048"/>
            <a:ext cx="936104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6732240" y="3491716"/>
            <a:ext cx="24117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</a:rPr>
              <a:t>decorations</a:t>
            </a:r>
            <a:endParaRPr lang="en-GB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5749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ývojový diagram: vyjmutí 5"/>
          <p:cNvSpPr/>
          <p:nvPr/>
        </p:nvSpPr>
        <p:spPr>
          <a:xfrm>
            <a:off x="2824266" y="1412776"/>
            <a:ext cx="2952328" cy="4824536"/>
          </a:xfrm>
          <a:prstGeom prst="flowChartExtra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3038168" y="5410716"/>
            <a:ext cx="2521974" cy="316434"/>
          </a:xfrm>
          <a:custGeom>
            <a:avLst/>
            <a:gdLst>
              <a:gd name="connsiteX0" fmla="*/ 0 w 2521974"/>
              <a:gd name="connsiteY0" fmla="*/ 208419 h 316434"/>
              <a:gd name="connsiteX1" fmla="*/ 73742 w 2521974"/>
              <a:gd name="connsiteY1" fmla="*/ 178923 h 316434"/>
              <a:gd name="connsiteX2" fmla="*/ 132735 w 2521974"/>
              <a:gd name="connsiteY2" fmla="*/ 60936 h 316434"/>
              <a:gd name="connsiteX3" fmla="*/ 280219 w 2521974"/>
              <a:gd name="connsiteY3" fmla="*/ 1942 h 316434"/>
              <a:gd name="connsiteX4" fmla="*/ 412955 w 2521974"/>
              <a:gd name="connsiteY4" fmla="*/ 46187 h 316434"/>
              <a:gd name="connsiteX5" fmla="*/ 457200 w 2521974"/>
              <a:gd name="connsiteY5" fmla="*/ 193671 h 316434"/>
              <a:gd name="connsiteX6" fmla="*/ 530942 w 2521974"/>
              <a:gd name="connsiteY6" fmla="*/ 296910 h 316434"/>
              <a:gd name="connsiteX7" fmla="*/ 707922 w 2521974"/>
              <a:gd name="connsiteY7" fmla="*/ 311658 h 316434"/>
              <a:gd name="connsiteX8" fmla="*/ 766916 w 2521974"/>
              <a:gd name="connsiteY8" fmla="*/ 252665 h 316434"/>
              <a:gd name="connsiteX9" fmla="*/ 811161 w 2521974"/>
              <a:gd name="connsiteY9" fmla="*/ 149426 h 316434"/>
              <a:gd name="connsiteX10" fmla="*/ 870155 w 2521974"/>
              <a:gd name="connsiteY10" fmla="*/ 16690 h 316434"/>
              <a:gd name="connsiteX11" fmla="*/ 988142 w 2521974"/>
              <a:gd name="connsiteY11" fmla="*/ 1942 h 316434"/>
              <a:gd name="connsiteX12" fmla="*/ 1135626 w 2521974"/>
              <a:gd name="connsiteY12" fmla="*/ 16690 h 316434"/>
              <a:gd name="connsiteX13" fmla="*/ 1253613 w 2521974"/>
              <a:gd name="connsiteY13" fmla="*/ 149426 h 316434"/>
              <a:gd name="connsiteX14" fmla="*/ 1371600 w 2521974"/>
              <a:gd name="connsiteY14" fmla="*/ 296910 h 316434"/>
              <a:gd name="connsiteX15" fmla="*/ 1489587 w 2521974"/>
              <a:gd name="connsiteY15" fmla="*/ 311658 h 316434"/>
              <a:gd name="connsiteX16" fmla="*/ 1563329 w 2521974"/>
              <a:gd name="connsiteY16" fmla="*/ 267413 h 316434"/>
              <a:gd name="connsiteX17" fmla="*/ 1651819 w 2521974"/>
              <a:gd name="connsiteY17" fmla="*/ 134678 h 316434"/>
              <a:gd name="connsiteX18" fmla="*/ 1740309 w 2521974"/>
              <a:gd name="connsiteY18" fmla="*/ 46187 h 316434"/>
              <a:gd name="connsiteX19" fmla="*/ 1917290 w 2521974"/>
              <a:gd name="connsiteY19" fmla="*/ 16690 h 316434"/>
              <a:gd name="connsiteX20" fmla="*/ 1991032 w 2521974"/>
              <a:gd name="connsiteY20" fmla="*/ 164174 h 316434"/>
              <a:gd name="connsiteX21" fmla="*/ 2064774 w 2521974"/>
              <a:gd name="connsiteY21" fmla="*/ 282161 h 316434"/>
              <a:gd name="connsiteX22" fmla="*/ 2123767 w 2521974"/>
              <a:gd name="connsiteY22" fmla="*/ 311658 h 316434"/>
              <a:gd name="connsiteX23" fmla="*/ 2212258 w 2521974"/>
              <a:gd name="connsiteY23" fmla="*/ 267413 h 316434"/>
              <a:gd name="connsiteX24" fmla="*/ 2241755 w 2521974"/>
              <a:gd name="connsiteY24" fmla="*/ 223168 h 316434"/>
              <a:gd name="connsiteX25" fmla="*/ 2300748 w 2521974"/>
              <a:gd name="connsiteY25" fmla="*/ 149426 h 316434"/>
              <a:gd name="connsiteX26" fmla="*/ 2374490 w 2521974"/>
              <a:gd name="connsiteY26" fmla="*/ 60936 h 316434"/>
              <a:gd name="connsiteX27" fmla="*/ 2448232 w 2521974"/>
              <a:gd name="connsiteY27" fmla="*/ 16690 h 316434"/>
              <a:gd name="connsiteX28" fmla="*/ 2477729 w 2521974"/>
              <a:gd name="connsiteY28" fmla="*/ 16690 h 316434"/>
              <a:gd name="connsiteX29" fmla="*/ 2521974 w 2521974"/>
              <a:gd name="connsiteY29" fmla="*/ 46187 h 316434"/>
              <a:gd name="connsiteX30" fmla="*/ 2521974 w 2521974"/>
              <a:gd name="connsiteY30" fmla="*/ 46187 h 3164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2521974" h="316434">
                <a:moveTo>
                  <a:pt x="0" y="208419"/>
                </a:moveTo>
                <a:cubicBezTo>
                  <a:pt x="25810" y="205961"/>
                  <a:pt x="51620" y="203503"/>
                  <a:pt x="73742" y="178923"/>
                </a:cubicBezTo>
                <a:cubicBezTo>
                  <a:pt x="95864" y="154343"/>
                  <a:pt x="98322" y="90433"/>
                  <a:pt x="132735" y="60936"/>
                </a:cubicBezTo>
                <a:cubicBezTo>
                  <a:pt x="167148" y="31439"/>
                  <a:pt x="233516" y="4400"/>
                  <a:pt x="280219" y="1942"/>
                </a:cubicBezTo>
                <a:cubicBezTo>
                  <a:pt x="326922" y="-516"/>
                  <a:pt x="383458" y="14232"/>
                  <a:pt x="412955" y="46187"/>
                </a:cubicBezTo>
                <a:cubicBezTo>
                  <a:pt x="442452" y="78142"/>
                  <a:pt x="437536" y="151884"/>
                  <a:pt x="457200" y="193671"/>
                </a:cubicBezTo>
                <a:cubicBezTo>
                  <a:pt x="476864" y="235458"/>
                  <a:pt x="489155" y="277246"/>
                  <a:pt x="530942" y="296910"/>
                </a:cubicBezTo>
                <a:cubicBezTo>
                  <a:pt x="572729" y="316574"/>
                  <a:pt x="668593" y="319032"/>
                  <a:pt x="707922" y="311658"/>
                </a:cubicBezTo>
                <a:cubicBezTo>
                  <a:pt x="747251" y="304284"/>
                  <a:pt x="749710" y="279704"/>
                  <a:pt x="766916" y="252665"/>
                </a:cubicBezTo>
                <a:cubicBezTo>
                  <a:pt x="784122" y="225626"/>
                  <a:pt x="793955" y="188755"/>
                  <a:pt x="811161" y="149426"/>
                </a:cubicBezTo>
                <a:cubicBezTo>
                  <a:pt x="828367" y="110097"/>
                  <a:pt x="840658" y="41271"/>
                  <a:pt x="870155" y="16690"/>
                </a:cubicBezTo>
                <a:cubicBezTo>
                  <a:pt x="899652" y="-7891"/>
                  <a:pt x="943897" y="1942"/>
                  <a:pt x="988142" y="1942"/>
                </a:cubicBezTo>
                <a:cubicBezTo>
                  <a:pt x="1032387" y="1942"/>
                  <a:pt x="1091381" y="-7891"/>
                  <a:pt x="1135626" y="16690"/>
                </a:cubicBezTo>
                <a:cubicBezTo>
                  <a:pt x="1179871" y="41271"/>
                  <a:pt x="1214284" y="102723"/>
                  <a:pt x="1253613" y="149426"/>
                </a:cubicBezTo>
                <a:cubicBezTo>
                  <a:pt x="1292942" y="196129"/>
                  <a:pt x="1332271" y="269871"/>
                  <a:pt x="1371600" y="296910"/>
                </a:cubicBezTo>
                <a:cubicBezTo>
                  <a:pt x="1410929" y="323949"/>
                  <a:pt x="1457632" y="316574"/>
                  <a:pt x="1489587" y="311658"/>
                </a:cubicBezTo>
                <a:cubicBezTo>
                  <a:pt x="1521542" y="306742"/>
                  <a:pt x="1536290" y="296910"/>
                  <a:pt x="1563329" y="267413"/>
                </a:cubicBezTo>
                <a:cubicBezTo>
                  <a:pt x="1590368" y="237916"/>
                  <a:pt x="1622322" y="171549"/>
                  <a:pt x="1651819" y="134678"/>
                </a:cubicBezTo>
                <a:cubicBezTo>
                  <a:pt x="1681316" y="97807"/>
                  <a:pt x="1696064" y="65852"/>
                  <a:pt x="1740309" y="46187"/>
                </a:cubicBezTo>
                <a:cubicBezTo>
                  <a:pt x="1784554" y="26522"/>
                  <a:pt x="1875503" y="-2974"/>
                  <a:pt x="1917290" y="16690"/>
                </a:cubicBezTo>
                <a:cubicBezTo>
                  <a:pt x="1959077" y="36354"/>
                  <a:pt x="1966451" y="119929"/>
                  <a:pt x="1991032" y="164174"/>
                </a:cubicBezTo>
                <a:cubicBezTo>
                  <a:pt x="2015613" y="208419"/>
                  <a:pt x="2042652" y="257580"/>
                  <a:pt x="2064774" y="282161"/>
                </a:cubicBezTo>
                <a:cubicBezTo>
                  <a:pt x="2086896" y="306742"/>
                  <a:pt x="2099186" y="314116"/>
                  <a:pt x="2123767" y="311658"/>
                </a:cubicBezTo>
                <a:cubicBezTo>
                  <a:pt x="2148348" y="309200"/>
                  <a:pt x="2192593" y="282161"/>
                  <a:pt x="2212258" y="267413"/>
                </a:cubicBezTo>
                <a:cubicBezTo>
                  <a:pt x="2231923" y="252665"/>
                  <a:pt x="2227007" y="242833"/>
                  <a:pt x="2241755" y="223168"/>
                </a:cubicBezTo>
                <a:cubicBezTo>
                  <a:pt x="2256503" y="203503"/>
                  <a:pt x="2278626" y="176465"/>
                  <a:pt x="2300748" y="149426"/>
                </a:cubicBezTo>
                <a:cubicBezTo>
                  <a:pt x="2322870" y="122387"/>
                  <a:pt x="2349909" y="83059"/>
                  <a:pt x="2374490" y="60936"/>
                </a:cubicBezTo>
                <a:cubicBezTo>
                  <a:pt x="2399071" y="38813"/>
                  <a:pt x="2431026" y="24064"/>
                  <a:pt x="2448232" y="16690"/>
                </a:cubicBezTo>
                <a:cubicBezTo>
                  <a:pt x="2465438" y="9316"/>
                  <a:pt x="2465439" y="11774"/>
                  <a:pt x="2477729" y="16690"/>
                </a:cubicBezTo>
                <a:cubicBezTo>
                  <a:pt x="2490019" y="21606"/>
                  <a:pt x="2521974" y="46187"/>
                  <a:pt x="2521974" y="46187"/>
                </a:cubicBezTo>
                <a:lnTo>
                  <a:pt x="2521974" y="46187"/>
                </a:lnTo>
              </a:path>
            </a:pathLst>
          </a:custGeom>
          <a:ln>
            <a:solidFill>
              <a:srgbClr val="0066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ln w="10160">
                <a:solidFill>
                  <a:srgbClr val="006600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1" name="Volný tvar 10"/>
          <p:cNvSpPr/>
          <p:nvPr/>
        </p:nvSpPr>
        <p:spPr>
          <a:xfrm>
            <a:off x="3362632" y="4354387"/>
            <a:ext cx="1799303" cy="306579"/>
          </a:xfrm>
          <a:custGeom>
            <a:avLst/>
            <a:gdLst>
              <a:gd name="connsiteX0" fmla="*/ 0 w 1799303"/>
              <a:gd name="connsiteY0" fmla="*/ 188116 h 306579"/>
              <a:gd name="connsiteX1" fmla="*/ 103239 w 1799303"/>
              <a:gd name="connsiteY1" fmla="*/ 173368 h 306579"/>
              <a:gd name="connsiteX2" fmla="*/ 147484 w 1799303"/>
              <a:gd name="connsiteY2" fmla="*/ 84878 h 306579"/>
              <a:gd name="connsiteX3" fmla="*/ 250723 w 1799303"/>
              <a:gd name="connsiteY3" fmla="*/ 11136 h 306579"/>
              <a:gd name="connsiteX4" fmla="*/ 339213 w 1799303"/>
              <a:gd name="connsiteY4" fmla="*/ 11136 h 306579"/>
              <a:gd name="connsiteX5" fmla="*/ 383458 w 1799303"/>
              <a:gd name="connsiteY5" fmla="*/ 114374 h 306579"/>
              <a:gd name="connsiteX6" fmla="*/ 442452 w 1799303"/>
              <a:gd name="connsiteY6" fmla="*/ 217613 h 306579"/>
              <a:gd name="connsiteX7" fmla="*/ 516194 w 1799303"/>
              <a:gd name="connsiteY7" fmla="*/ 276607 h 306579"/>
              <a:gd name="connsiteX8" fmla="*/ 560439 w 1799303"/>
              <a:gd name="connsiteY8" fmla="*/ 306103 h 306579"/>
              <a:gd name="connsiteX9" fmla="*/ 648929 w 1799303"/>
              <a:gd name="connsiteY9" fmla="*/ 291355 h 306579"/>
              <a:gd name="connsiteX10" fmla="*/ 707923 w 1799303"/>
              <a:gd name="connsiteY10" fmla="*/ 247110 h 306579"/>
              <a:gd name="connsiteX11" fmla="*/ 752168 w 1799303"/>
              <a:gd name="connsiteY11" fmla="*/ 143871 h 306579"/>
              <a:gd name="connsiteX12" fmla="*/ 855407 w 1799303"/>
              <a:gd name="connsiteY12" fmla="*/ 55381 h 306579"/>
              <a:gd name="connsiteX13" fmla="*/ 943897 w 1799303"/>
              <a:gd name="connsiteY13" fmla="*/ 11136 h 306579"/>
              <a:gd name="connsiteX14" fmla="*/ 1017639 w 1799303"/>
              <a:gd name="connsiteY14" fmla="*/ 114374 h 306579"/>
              <a:gd name="connsiteX15" fmla="*/ 1047136 w 1799303"/>
              <a:gd name="connsiteY15" fmla="*/ 232361 h 306579"/>
              <a:gd name="connsiteX16" fmla="*/ 1076633 w 1799303"/>
              <a:gd name="connsiteY16" fmla="*/ 291355 h 306579"/>
              <a:gd name="connsiteX17" fmla="*/ 1238865 w 1799303"/>
              <a:gd name="connsiteY17" fmla="*/ 291355 h 306579"/>
              <a:gd name="connsiteX18" fmla="*/ 1371600 w 1799303"/>
              <a:gd name="connsiteY18" fmla="*/ 202865 h 306579"/>
              <a:gd name="connsiteX19" fmla="*/ 1401097 w 1799303"/>
              <a:gd name="connsiteY19" fmla="*/ 114374 h 306579"/>
              <a:gd name="connsiteX20" fmla="*/ 1430594 w 1799303"/>
              <a:gd name="connsiteY20" fmla="*/ 55381 h 306579"/>
              <a:gd name="connsiteX21" fmla="*/ 1504336 w 1799303"/>
              <a:gd name="connsiteY21" fmla="*/ 11136 h 306579"/>
              <a:gd name="connsiteX22" fmla="*/ 1607574 w 1799303"/>
              <a:gd name="connsiteY22" fmla="*/ 11136 h 306579"/>
              <a:gd name="connsiteX23" fmla="*/ 1666568 w 1799303"/>
              <a:gd name="connsiteY23" fmla="*/ 129123 h 306579"/>
              <a:gd name="connsiteX24" fmla="*/ 1710813 w 1799303"/>
              <a:gd name="connsiteY24" fmla="*/ 232361 h 306579"/>
              <a:gd name="connsiteX25" fmla="*/ 1799303 w 1799303"/>
              <a:gd name="connsiteY25" fmla="*/ 232361 h 3065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799303" h="306579">
                <a:moveTo>
                  <a:pt x="0" y="188116"/>
                </a:moveTo>
                <a:cubicBezTo>
                  <a:pt x="39329" y="189345"/>
                  <a:pt x="78659" y="190574"/>
                  <a:pt x="103239" y="173368"/>
                </a:cubicBezTo>
                <a:cubicBezTo>
                  <a:pt x="127819" y="156162"/>
                  <a:pt x="122903" y="111917"/>
                  <a:pt x="147484" y="84878"/>
                </a:cubicBezTo>
                <a:cubicBezTo>
                  <a:pt x="172065" y="57839"/>
                  <a:pt x="218768" y="23426"/>
                  <a:pt x="250723" y="11136"/>
                </a:cubicBezTo>
                <a:cubicBezTo>
                  <a:pt x="282678" y="-1154"/>
                  <a:pt x="317091" y="-6070"/>
                  <a:pt x="339213" y="11136"/>
                </a:cubicBezTo>
                <a:cubicBezTo>
                  <a:pt x="361335" y="28342"/>
                  <a:pt x="366252" y="79961"/>
                  <a:pt x="383458" y="114374"/>
                </a:cubicBezTo>
                <a:cubicBezTo>
                  <a:pt x="400665" y="148787"/>
                  <a:pt x="420329" y="190574"/>
                  <a:pt x="442452" y="217613"/>
                </a:cubicBezTo>
                <a:cubicBezTo>
                  <a:pt x="464575" y="244652"/>
                  <a:pt x="496530" y="261859"/>
                  <a:pt x="516194" y="276607"/>
                </a:cubicBezTo>
                <a:cubicBezTo>
                  <a:pt x="535859" y="291355"/>
                  <a:pt x="538317" y="303645"/>
                  <a:pt x="560439" y="306103"/>
                </a:cubicBezTo>
                <a:cubicBezTo>
                  <a:pt x="582561" y="308561"/>
                  <a:pt x="624348" y="301187"/>
                  <a:pt x="648929" y="291355"/>
                </a:cubicBezTo>
                <a:cubicBezTo>
                  <a:pt x="673510" y="281523"/>
                  <a:pt x="690717" y="271691"/>
                  <a:pt x="707923" y="247110"/>
                </a:cubicBezTo>
                <a:cubicBezTo>
                  <a:pt x="725129" y="222529"/>
                  <a:pt x="727587" y="175826"/>
                  <a:pt x="752168" y="143871"/>
                </a:cubicBezTo>
                <a:cubicBezTo>
                  <a:pt x="776749" y="111916"/>
                  <a:pt x="823452" y="77504"/>
                  <a:pt x="855407" y="55381"/>
                </a:cubicBezTo>
                <a:cubicBezTo>
                  <a:pt x="887362" y="33258"/>
                  <a:pt x="916858" y="1304"/>
                  <a:pt x="943897" y="11136"/>
                </a:cubicBezTo>
                <a:cubicBezTo>
                  <a:pt x="970936" y="20968"/>
                  <a:pt x="1000433" y="77503"/>
                  <a:pt x="1017639" y="114374"/>
                </a:cubicBezTo>
                <a:cubicBezTo>
                  <a:pt x="1034846" y="151245"/>
                  <a:pt x="1037304" y="202864"/>
                  <a:pt x="1047136" y="232361"/>
                </a:cubicBezTo>
                <a:cubicBezTo>
                  <a:pt x="1056968" y="261858"/>
                  <a:pt x="1044678" y="281523"/>
                  <a:pt x="1076633" y="291355"/>
                </a:cubicBezTo>
                <a:cubicBezTo>
                  <a:pt x="1108588" y="301187"/>
                  <a:pt x="1189704" y="306103"/>
                  <a:pt x="1238865" y="291355"/>
                </a:cubicBezTo>
                <a:cubicBezTo>
                  <a:pt x="1288026" y="276607"/>
                  <a:pt x="1344561" y="232362"/>
                  <a:pt x="1371600" y="202865"/>
                </a:cubicBezTo>
                <a:cubicBezTo>
                  <a:pt x="1398639" y="173368"/>
                  <a:pt x="1391265" y="138955"/>
                  <a:pt x="1401097" y="114374"/>
                </a:cubicBezTo>
                <a:cubicBezTo>
                  <a:pt x="1410929" y="89793"/>
                  <a:pt x="1413388" y="72587"/>
                  <a:pt x="1430594" y="55381"/>
                </a:cubicBezTo>
                <a:cubicBezTo>
                  <a:pt x="1447801" y="38175"/>
                  <a:pt x="1474839" y="18510"/>
                  <a:pt x="1504336" y="11136"/>
                </a:cubicBezTo>
                <a:cubicBezTo>
                  <a:pt x="1533833" y="3762"/>
                  <a:pt x="1580535" y="-8528"/>
                  <a:pt x="1607574" y="11136"/>
                </a:cubicBezTo>
                <a:cubicBezTo>
                  <a:pt x="1634613" y="30800"/>
                  <a:pt x="1649362" y="92252"/>
                  <a:pt x="1666568" y="129123"/>
                </a:cubicBezTo>
                <a:cubicBezTo>
                  <a:pt x="1683775" y="165994"/>
                  <a:pt x="1688691" y="215155"/>
                  <a:pt x="1710813" y="232361"/>
                </a:cubicBezTo>
                <a:cubicBezTo>
                  <a:pt x="1732935" y="249567"/>
                  <a:pt x="1779639" y="237277"/>
                  <a:pt x="1799303" y="232361"/>
                </a:cubicBezTo>
              </a:path>
            </a:pathLst>
          </a:custGeom>
          <a:ln>
            <a:solidFill>
              <a:srgbClr val="0066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olný tvar 14"/>
          <p:cNvSpPr/>
          <p:nvPr/>
        </p:nvSpPr>
        <p:spPr>
          <a:xfrm>
            <a:off x="3672348" y="3436374"/>
            <a:ext cx="1224117" cy="325885"/>
          </a:xfrm>
          <a:custGeom>
            <a:avLst/>
            <a:gdLst>
              <a:gd name="connsiteX0" fmla="*/ 0 w 1224117"/>
              <a:gd name="connsiteY0" fmla="*/ 147484 h 325885"/>
              <a:gd name="connsiteX1" fmla="*/ 58994 w 1224117"/>
              <a:gd name="connsiteY1" fmla="*/ 88491 h 325885"/>
              <a:gd name="connsiteX2" fmla="*/ 147484 w 1224117"/>
              <a:gd name="connsiteY2" fmla="*/ 44245 h 325885"/>
              <a:gd name="connsiteX3" fmla="*/ 206478 w 1224117"/>
              <a:gd name="connsiteY3" fmla="*/ 44245 h 325885"/>
              <a:gd name="connsiteX4" fmla="*/ 309717 w 1224117"/>
              <a:gd name="connsiteY4" fmla="*/ 265471 h 325885"/>
              <a:gd name="connsiteX5" fmla="*/ 427704 w 1224117"/>
              <a:gd name="connsiteY5" fmla="*/ 309716 h 325885"/>
              <a:gd name="connsiteX6" fmla="*/ 619433 w 1224117"/>
              <a:gd name="connsiteY6" fmla="*/ 29497 h 325885"/>
              <a:gd name="connsiteX7" fmla="*/ 737420 w 1224117"/>
              <a:gd name="connsiteY7" fmla="*/ 29497 h 325885"/>
              <a:gd name="connsiteX8" fmla="*/ 870155 w 1224117"/>
              <a:gd name="connsiteY8" fmla="*/ 206478 h 325885"/>
              <a:gd name="connsiteX9" fmla="*/ 929149 w 1224117"/>
              <a:gd name="connsiteY9" fmla="*/ 250723 h 325885"/>
              <a:gd name="connsiteX10" fmla="*/ 1017639 w 1224117"/>
              <a:gd name="connsiteY10" fmla="*/ 280220 h 325885"/>
              <a:gd name="connsiteX11" fmla="*/ 1091381 w 1224117"/>
              <a:gd name="connsiteY11" fmla="*/ 235974 h 325885"/>
              <a:gd name="connsiteX12" fmla="*/ 1091381 w 1224117"/>
              <a:gd name="connsiteY12" fmla="*/ 176981 h 325885"/>
              <a:gd name="connsiteX13" fmla="*/ 1194620 w 1224117"/>
              <a:gd name="connsiteY13" fmla="*/ 73742 h 325885"/>
              <a:gd name="connsiteX14" fmla="*/ 1224117 w 1224117"/>
              <a:gd name="connsiteY14" fmla="*/ 0 h 3258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224117" h="325885">
                <a:moveTo>
                  <a:pt x="0" y="147484"/>
                </a:moveTo>
                <a:cubicBezTo>
                  <a:pt x="17206" y="126590"/>
                  <a:pt x="34413" y="105697"/>
                  <a:pt x="58994" y="88491"/>
                </a:cubicBezTo>
                <a:cubicBezTo>
                  <a:pt x="83575" y="71285"/>
                  <a:pt x="122903" y="51619"/>
                  <a:pt x="147484" y="44245"/>
                </a:cubicBezTo>
                <a:cubicBezTo>
                  <a:pt x="172065" y="36871"/>
                  <a:pt x="179439" y="7374"/>
                  <a:pt x="206478" y="44245"/>
                </a:cubicBezTo>
                <a:cubicBezTo>
                  <a:pt x="233517" y="81116"/>
                  <a:pt x="272846" y="221226"/>
                  <a:pt x="309717" y="265471"/>
                </a:cubicBezTo>
                <a:cubicBezTo>
                  <a:pt x="346588" y="309716"/>
                  <a:pt x="376085" y="349045"/>
                  <a:pt x="427704" y="309716"/>
                </a:cubicBezTo>
                <a:cubicBezTo>
                  <a:pt x="479323" y="270387"/>
                  <a:pt x="567814" y="76200"/>
                  <a:pt x="619433" y="29497"/>
                </a:cubicBezTo>
                <a:cubicBezTo>
                  <a:pt x="671052" y="-17206"/>
                  <a:pt x="695633" y="0"/>
                  <a:pt x="737420" y="29497"/>
                </a:cubicBezTo>
                <a:cubicBezTo>
                  <a:pt x="779207" y="58994"/>
                  <a:pt x="838200" y="169607"/>
                  <a:pt x="870155" y="206478"/>
                </a:cubicBezTo>
                <a:cubicBezTo>
                  <a:pt x="902110" y="243349"/>
                  <a:pt x="904568" y="238433"/>
                  <a:pt x="929149" y="250723"/>
                </a:cubicBezTo>
                <a:cubicBezTo>
                  <a:pt x="953730" y="263013"/>
                  <a:pt x="990600" y="282678"/>
                  <a:pt x="1017639" y="280220"/>
                </a:cubicBezTo>
                <a:cubicBezTo>
                  <a:pt x="1044678" y="277762"/>
                  <a:pt x="1079091" y="253180"/>
                  <a:pt x="1091381" y="235974"/>
                </a:cubicBezTo>
                <a:cubicBezTo>
                  <a:pt x="1103671" y="218768"/>
                  <a:pt x="1074175" y="204020"/>
                  <a:pt x="1091381" y="176981"/>
                </a:cubicBezTo>
                <a:cubicBezTo>
                  <a:pt x="1108587" y="149942"/>
                  <a:pt x="1172497" y="103239"/>
                  <a:pt x="1194620" y="73742"/>
                </a:cubicBezTo>
                <a:cubicBezTo>
                  <a:pt x="1216743" y="44245"/>
                  <a:pt x="1220430" y="22122"/>
                  <a:pt x="1224117" y="0"/>
                </a:cubicBezTo>
              </a:path>
            </a:pathLst>
          </a:custGeom>
          <a:ln>
            <a:solidFill>
              <a:srgbClr val="0066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3923071" y="2701669"/>
            <a:ext cx="840658" cy="237670"/>
          </a:xfrm>
          <a:custGeom>
            <a:avLst/>
            <a:gdLst>
              <a:gd name="connsiteX0" fmla="*/ 0 w 840658"/>
              <a:gd name="connsiteY0" fmla="*/ 144770 h 237670"/>
              <a:gd name="connsiteX1" fmla="*/ 147484 w 840658"/>
              <a:gd name="connsiteY1" fmla="*/ 26783 h 237670"/>
              <a:gd name="connsiteX2" fmla="*/ 221226 w 840658"/>
              <a:gd name="connsiteY2" fmla="*/ 12034 h 237670"/>
              <a:gd name="connsiteX3" fmla="*/ 280219 w 840658"/>
              <a:gd name="connsiteY3" fmla="*/ 174266 h 237670"/>
              <a:gd name="connsiteX4" fmla="*/ 398206 w 840658"/>
              <a:gd name="connsiteY4" fmla="*/ 233260 h 237670"/>
              <a:gd name="connsiteX5" fmla="*/ 501445 w 840658"/>
              <a:gd name="connsiteY5" fmla="*/ 218512 h 237670"/>
              <a:gd name="connsiteX6" fmla="*/ 560439 w 840658"/>
              <a:gd name="connsiteY6" fmla="*/ 100525 h 237670"/>
              <a:gd name="connsiteX7" fmla="*/ 589935 w 840658"/>
              <a:gd name="connsiteY7" fmla="*/ 56279 h 237670"/>
              <a:gd name="connsiteX8" fmla="*/ 707923 w 840658"/>
              <a:gd name="connsiteY8" fmla="*/ 26783 h 237670"/>
              <a:gd name="connsiteX9" fmla="*/ 781664 w 840658"/>
              <a:gd name="connsiteY9" fmla="*/ 159518 h 237670"/>
              <a:gd name="connsiteX10" fmla="*/ 796413 w 840658"/>
              <a:gd name="connsiteY10" fmla="*/ 174266 h 237670"/>
              <a:gd name="connsiteX11" fmla="*/ 840658 w 840658"/>
              <a:gd name="connsiteY11" fmla="*/ 174266 h 237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40658" h="237670">
                <a:moveTo>
                  <a:pt x="0" y="144770"/>
                </a:moveTo>
                <a:cubicBezTo>
                  <a:pt x="55306" y="96838"/>
                  <a:pt x="110613" y="48906"/>
                  <a:pt x="147484" y="26783"/>
                </a:cubicBezTo>
                <a:cubicBezTo>
                  <a:pt x="184355" y="4660"/>
                  <a:pt x="199104" y="-12546"/>
                  <a:pt x="221226" y="12034"/>
                </a:cubicBezTo>
                <a:cubicBezTo>
                  <a:pt x="243348" y="36614"/>
                  <a:pt x="250722" y="137395"/>
                  <a:pt x="280219" y="174266"/>
                </a:cubicBezTo>
                <a:cubicBezTo>
                  <a:pt x="309716" y="211137"/>
                  <a:pt x="361335" y="225886"/>
                  <a:pt x="398206" y="233260"/>
                </a:cubicBezTo>
                <a:cubicBezTo>
                  <a:pt x="435077" y="240634"/>
                  <a:pt x="474406" y="240634"/>
                  <a:pt x="501445" y="218512"/>
                </a:cubicBezTo>
                <a:cubicBezTo>
                  <a:pt x="528484" y="196390"/>
                  <a:pt x="545691" y="127564"/>
                  <a:pt x="560439" y="100525"/>
                </a:cubicBezTo>
                <a:cubicBezTo>
                  <a:pt x="575187" y="73486"/>
                  <a:pt x="565354" y="68569"/>
                  <a:pt x="589935" y="56279"/>
                </a:cubicBezTo>
                <a:cubicBezTo>
                  <a:pt x="614516" y="43989"/>
                  <a:pt x="675968" y="9577"/>
                  <a:pt x="707923" y="26783"/>
                </a:cubicBezTo>
                <a:cubicBezTo>
                  <a:pt x="739878" y="43989"/>
                  <a:pt x="766916" y="134938"/>
                  <a:pt x="781664" y="159518"/>
                </a:cubicBezTo>
                <a:cubicBezTo>
                  <a:pt x="796412" y="184098"/>
                  <a:pt x="786581" y="171808"/>
                  <a:pt x="796413" y="174266"/>
                </a:cubicBezTo>
                <a:cubicBezTo>
                  <a:pt x="806245" y="176724"/>
                  <a:pt x="823451" y="175495"/>
                  <a:pt x="840658" y="174266"/>
                </a:cubicBezTo>
              </a:path>
            </a:pathLst>
          </a:custGeom>
          <a:ln>
            <a:solidFill>
              <a:srgbClr val="0066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2348" y="1037265"/>
            <a:ext cx="1194824" cy="1203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Vývojový diagram: spojnice 17"/>
          <p:cNvSpPr/>
          <p:nvPr/>
        </p:nvSpPr>
        <p:spPr>
          <a:xfrm>
            <a:off x="3672348" y="3762259"/>
            <a:ext cx="250723" cy="314813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1695" y="2561462"/>
            <a:ext cx="274637" cy="334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288" y="3490081"/>
            <a:ext cx="274637" cy="334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070" y="4385548"/>
            <a:ext cx="274637" cy="334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0577" y="4507676"/>
            <a:ext cx="274637" cy="334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1115" y="5410716"/>
            <a:ext cx="274637" cy="334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3887" y="5379435"/>
            <a:ext cx="274637" cy="334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5505" y="5559668"/>
            <a:ext cx="274637" cy="334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Čtyřcípá hvězda 18"/>
          <p:cNvSpPr/>
          <p:nvPr/>
        </p:nvSpPr>
        <p:spPr>
          <a:xfrm>
            <a:off x="3362632" y="4675157"/>
            <a:ext cx="560439" cy="482035"/>
          </a:xfrm>
          <a:prstGeom prst="star4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1588" y="3639471"/>
            <a:ext cx="66516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8724" y="2892426"/>
            <a:ext cx="66516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3420" y="5559668"/>
            <a:ext cx="66516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1024" y="4519017"/>
            <a:ext cx="66516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7995" y="5559668"/>
            <a:ext cx="66516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Zaoblený obdélník 19"/>
          <p:cNvSpPr/>
          <p:nvPr/>
        </p:nvSpPr>
        <p:spPr>
          <a:xfrm>
            <a:off x="4477635" y="2994320"/>
            <a:ext cx="360040" cy="35659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4329" y="4842639"/>
            <a:ext cx="377825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8264" y="3968126"/>
            <a:ext cx="377825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7" name="Picture 1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5333" y="5039241"/>
            <a:ext cx="377825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8" name="Picture 2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8463" y="5839861"/>
            <a:ext cx="377825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9" name="Picture 2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5575" y="2271129"/>
            <a:ext cx="377825" cy="37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208261" y="260648"/>
            <a:ext cx="86122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Spočítej ozdoby – </a:t>
            </a:r>
            <a:r>
              <a:rPr lang="en-GB" sz="3200" b="1" dirty="0" smtClean="0">
                <a:solidFill>
                  <a:srgbClr val="FF0000"/>
                </a:solidFill>
              </a:rPr>
              <a:t>count decorations</a:t>
            </a:r>
            <a:endParaRPr lang="en-GB" sz="3200" b="1" dirty="0">
              <a:solidFill>
                <a:srgbClr val="FF0000"/>
              </a:solidFill>
            </a:endParaRPr>
          </a:p>
        </p:txBody>
      </p:sp>
      <p:pic>
        <p:nvPicPr>
          <p:cNvPr id="2070" name="Picture 2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261" y="1442454"/>
            <a:ext cx="907355" cy="915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1115616" y="1900349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………..</a:t>
            </a:r>
            <a:endParaRPr lang="cs-CZ" sz="2400" b="1" dirty="0"/>
          </a:p>
        </p:txBody>
      </p:sp>
      <p:pic>
        <p:nvPicPr>
          <p:cNvPr id="2071" name="Picture 2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025" y="2650644"/>
            <a:ext cx="377825" cy="37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2" name="Picture 2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619" y="3577012"/>
            <a:ext cx="274637" cy="328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3" name="Picture 2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356" y="4375678"/>
            <a:ext cx="66516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1115616" y="2639947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………..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118167" y="3577012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………..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118167" y="4507676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………..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07671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5043" y="116632"/>
            <a:ext cx="7125113" cy="924475"/>
          </a:xfrm>
        </p:spPr>
        <p:txBody>
          <a:bodyPr/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Jak se slaví vánoce ve Velké Británii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976374"/>
            <a:ext cx="78123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Anglický Ježíšek se jmenuje </a:t>
            </a:r>
            <a:r>
              <a:rPr lang="en-GB" sz="2400" dirty="0" smtClean="0">
                <a:solidFill>
                  <a:schemeClr val="bg1"/>
                </a:solidFill>
              </a:rPr>
              <a:t>Father Christmas. </a:t>
            </a:r>
            <a:r>
              <a:rPr lang="cs-CZ" sz="2400" dirty="0" smtClean="0">
                <a:solidFill>
                  <a:schemeClr val="bg1"/>
                </a:solidFill>
              </a:rPr>
              <a:t>Nosí dlouhý červený oblek a bílý plnovous. O Štědrém večeru nosí dárky. Děti věší punčochy na krb a na rohy postelí. Ráno 25.12. se probouzí a doufají, že jim přinesl spoustu dárků. Lidé si zdobí své domy, tak jako u nás. K obědu mají krocana s nádivkou. Jako dezert se podává puding polévaný Brandy, sladké koláče s kandovaným ovocem. 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225413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362" r="28226" b="16508"/>
          <a:stretch/>
        </p:blipFill>
        <p:spPr bwMode="auto">
          <a:xfrm>
            <a:off x="7335569" y="209388"/>
            <a:ext cx="1312606" cy="12093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33" b="13355"/>
          <a:stretch/>
        </p:blipFill>
        <p:spPr bwMode="auto">
          <a:xfrm>
            <a:off x="467544" y="4866967"/>
            <a:ext cx="1828800" cy="14010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896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1292" y="4653116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38438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908720"/>
            <a:ext cx="66967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/>
              <a:t>Pokud není uvedeno jinak, obrazový materiál je použit z  </a:t>
            </a:r>
            <a:r>
              <a:rPr lang="cs-CZ" b="1" i="1" dirty="0"/>
              <a:t>office</a:t>
            </a:r>
            <a:r>
              <a:rPr lang="cs-CZ" i="1" dirty="0"/>
              <a:t>.</a:t>
            </a:r>
            <a:r>
              <a:rPr lang="cs-CZ" b="1" i="1" dirty="0"/>
              <a:t>microsoft</a:t>
            </a:r>
            <a:r>
              <a:rPr lang="cs-CZ" i="1" dirty="0"/>
              <a:t>.com/</a:t>
            </a:r>
            <a:r>
              <a:rPr lang="cs-CZ" i="1" dirty="0" err="1"/>
              <a:t>cs-cz</a:t>
            </a:r>
            <a:r>
              <a:rPr lang="cs-CZ" i="1" dirty="0"/>
              <a:t>/</a:t>
            </a:r>
            <a:r>
              <a:rPr lang="cs-CZ" b="1" i="1" dirty="0" err="1"/>
              <a:t>images</a:t>
            </a:r>
            <a:r>
              <a:rPr lang="cs-CZ" b="1" i="1" dirty="0"/>
              <a:t>/</a:t>
            </a:r>
            <a:endParaRPr lang="pl-PL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07966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TC102455519[[fn=Zima]]</Template>
  <TotalTime>104</TotalTime>
  <Words>179</Words>
  <Application>Microsoft Office PowerPoint</Application>
  <PresentationFormat>Předvádění na obrazovce (4:3)</PresentationFormat>
  <Paragraphs>28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Winter</vt:lpstr>
      <vt:lpstr>CHRISTMAS</vt:lpstr>
      <vt:lpstr>Prezentace aplikace PowerPoint</vt:lpstr>
      <vt:lpstr>ANOTACE</vt:lpstr>
      <vt:lpstr>Spojte obrázek s vhodným slovem</vt:lpstr>
      <vt:lpstr>Prezentace aplikace PowerPoint</vt:lpstr>
      <vt:lpstr>Prezentace aplikace PowerPoint</vt:lpstr>
      <vt:lpstr>Jak se slaví vánoce ve Velké Británii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</dc:title>
  <dc:creator>Vavříčková Alena</dc:creator>
  <cp:lastModifiedBy>Admin</cp:lastModifiedBy>
  <cp:revision>18</cp:revision>
  <dcterms:created xsi:type="dcterms:W3CDTF">2013-03-29T19:32:24Z</dcterms:created>
  <dcterms:modified xsi:type="dcterms:W3CDTF">2014-04-29T19:56:43Z</dcterms:modified>
</cp:coreProperties>
</file>