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3" r:id="rId4"/>
    <p:sldId id="258" r:id="rId5"/>
    <p:sldId id="262" r:id="rId6"/>
    <p:sldId id="259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r>
            <a:rPr lang="cs-CZ" sz="20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VY_32_INOVACE_ANGLICKY JAZYK_14.FOOD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ŠKOLY:ZŠ Pardubice - Spořilov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AUTOR:Mgr. Alena Vavříčková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TEMA:FOOD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r>
            <a:rPr lang="cs-CZ" sz="2000" dirty="0" smtClean="0"/>
            <a:t>CZ.1.07/1.4.00/21.2349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6D45875-6A11-4DF2-B335-AEF87FBF367F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6DA0E2B-55E0-42BC-A89D-01116CE5C508}" type="presOf" srcId="{D1D4F407-5343-4D3F-B5B9-D407B03CAEB4}" destId="{D005CE8C-CC26-4C3E-AC11-E15060ECD759}" srcOrd="0" destOrd="0" presId="urn:microsoft.com/office/officeart/2005/8/layout/target3"/>
    <dgm:cxn modelId="{2948ABEB-9DF0-4627-B5D6-91E837A0947D}" type="presOf" srcId="{D8197B8C-B260-4A16-BDF4-0947B075E274}" destId="{25B08C86-7E15-44DC-BE7F-FFB55DD49D12}" srcOrd="0" destOrd="0" presId="urn:microsoft.com/office/officeart/2005/8/layout/target3"/>
    <dgm:cxn modelId="{0363C2D7-2AB4-4075-8580-1F166DB1556F}" type="presOf" srcId="{D8197B8C-B260-4A16-BDF4-0947B075E274}" destId="{5A5FFA88-C948-4069-8E93-59FA12366E83}" srcOrd="1" destOrd="0" presId="urn:microsoft.com/office/officeart/2005/8/layout/target3"/>
    <dgm:cxn modelId="{D0FADD3C-9F76-4BF4-AC8F-23C35E24803A}" type="presOf" srcId="{B651F6E3-6281-48DB-9319-2AEAFDAE7572}" destId="{6BB5E863-4638-4E1D-BFDE-399D028AC4ED}" srcOrd="1" destOrd="0" presId="urn:microsoft.com/office/officeart/2005/8/layout/target3"/>
    <dgm:cxn modelId="{D0FF32DB-AA3E-4652-B43B-157D18C08274}" type="presOf" srcId="{4C35D32F-0EAB-4CD7-82EE-45574DC2A586}" destId="{890E4F0B-2866-4A3F-A3C7-2A14B1797930}" srcOrd="1" destOrd="0" presId="urn:microsoft.com/office/officeart/2005/8/layout/target3"/>
    <dgm:cxn modelId="{13C9F7B3-E1F8-49E8-8215-540CD164051F}" type="presOf" srcId="{757F3AB3-0718-4624-B441-E567A8F0AB56}" destId="{333A1088-737F-45CB-B68E-254E46348037}" srcOrd="0" destOrd="0" presId="urn:microsoft.com/office/officeart/2005/8/layout/target3"/>
    <dgm:cxn modelId="{5106CE7F-669A-4A20-B7D4-06B4E13ECF89}" type="presOf" srcId="{4C35D32F-0EAB-4CD7-82EE-45574DC2A586}" destId="{8BEBB6EC-1DAA-4CAC-8A25-BC0FCBD5DBD5}" srcOrd="0" destOrd="0" presId="urn:microsoft.com/office/officeart/2005/8/layout/target3"/>
    <dgm:cxn modelId="{8FC176AD-D090-42F3-B4AE-08FA8D97D5AD}" type="presOf" srcId="{D1D4F407-5343-4D3F-B5B9-D407B03CAEB4}" destId="{AED2198E-93D5-4001-81B4-73124B309672}" srcOrd="1" destOrd="0" presId="urn:microsoft.com/office/officeart/2005/8/layout/target3"/>
    <dgm:cxn modelId="{3A94147B-A44F-4F62-A289-080E8B21DA66}" type="presOf" srcId="{D1B46980-6531-4606-95E6-44980827E919}" destId="{2BE915AB-18AA-4053-B92C-3BFC9ED204BB}" srcOrd="1" destOrd="0" presId="urn:microsoft.com/office/officeart/2005/8/layout/target3"/>
    <dgm:cxn modelId="{A15D5508-B15A-479D-984E-80DD32D6BCEF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23DF71E-8166-495E-8768-0DD87AD62385}" type="presParOf" srcId="{333A1088-737F-45CB-B68E-254E46348037}" destId="{F5ABB229-8D3B-4694-996A-96F23CF14429}" srcOrd="0" destOrd="0" presId="urn:microsoft.com/office/officeart/2005/8/layout/target3"/>
    <dgm:cxn modelId="{641BB55F-5A06-4E4D-9DAC-82426D02D9BE}" type="presParOf" srcId="{333A1088-737F-45CB-B68E-254E46348037}" destId="{F41139FD-01EE-4571-8B17-4FB00FC51163}" srcOrd="1" destOrd="0" presId="urn:microsoft.com/office/officeart/2005/8/layout/target3"/>
    <dgm:cxn modelId="{926CF9C3-60A2-4267-9D25-5877D6BB380B}" type="presParOf" srcId="{333A1088-737F-45CB-B68E-254E46348037}" destId="{D005CE8C-CC26-4C3E-AC11-E15060ECD759}" srcOrd="2" destOrd="0" presId="urn:microsoft.com/office/officeart/2005/8/layout/target3"/>
    <dgm:cxn modelId="{F3981695-2723-413E-8C22-AFB53930D96B}" type="presParOf" srcId="{333A1088-737F-45CB-B68E-254E46348037}" destId="{2C702D82-9B77-49B7-9568-BB8EB47C3372}" srcOrd="3" destOrd="0" presId="urn:microsoft.com/office/officeart/2005/8/layout/target3"/>
    <dgm:cxn modelId="{B167D8D5-C851-48CB-B843-7E6F0F930C7E}" type="presParOf" srcId="{333A1088-737F-45CB-B68E-254E46348037}" destId="{A52A0455-90FF-4808-ABD0-F02540D31D5A}" srcOrd="4" destOrd="0" presId="urn:microsoft.com/office/officeart/2005/8/layout/target3"/>
    <dgm:cxn modelId="{6A71DADC-05BA-4FF4-9A63-5F53F1D79430}" type="presParOf" srcId="{333A1088-737F-45CB-B68E-254E46348037}" destId="{6140AFEC-043D-4C43-A2F9-D0F5331DF3A3}" srcOrd="5" destOrd="0" presId="urn:microsoft.com/office/officeart/2005/8/layout/target3"/>
    <dgm:cxn modelId="{FC38F5C0-45F6-447D-AC63-8085FCFB91FA}" type="presParOf" srcId="{333A1088-737F-45CB-B68E-254E46348037}" destId="{9358AC05-5D7D-4327-9F80-1AD486AEA664}" srcOrd="6" destOrd="0" presId="urn:microsoft.com/office/officeart/2005/8/layout/target3"/>
    <dgm:cxn modelId="{6D0F2F8F-F62A-485F-96E0-C180574712A8}" type="presParOf" srcId="{333A1088-737F-45CB-B68E-254E46348037}" destId="{313FC574-E1CD-4FB4-B054-0B805CE0447D}" srcOrd="7" destOrd="0" presId="urn:microsoft.com/office/officeart/2005/8/layout/target3"/>
    <dgm:cxn modelId="{0C85CEB9-F273-407D-B39A-F37EEA9D0366}" type="presParOf" srcId="{333A1088-737F-45CB-B68E-254E46348037}" destId="{619D679B-A015-4ECF-8348-D1034C574F40}" srcOrd="8" destOrd="0" presId="urn:microsoft.com/office/officeart/2005/8/layout/target3"/>
    <dgm:cxn modelId="{B57CBDCE-F8D9-4C6A-9DEE-5D7AE999FA8A}" type="presParOf" srcId="{333A1088-737F-45CB-B68E-254E46348037}" destId="{322283A8-4A27-4CDA-BAE3-F381106A9174}" srcOrd="9" destOrd="0" presId="urn:microsoft.com/office/officeart/2005/8/layout/target3"/>
    <dgm:cxn modelId="{8CFBAE2B-5099-47A5-BCE6-54BA89B58E56}" type="presParOf" srcId="{333A1088-737F-45CB-B68E-254E46348037}" destId="{FFC9F71D-1B4F-4AD9-A4A6-86ADEFC8AF5C}" srcOrd="10" destOrd="0" presId="urn:microsoft.com/office/officeart/2005/8/layout/target3"/>
    <dgm:cxn modelId="{D4E38DA5-9B5F-4E68-ACB9-1E8972E44EF9}" type="presParOf" srcId="{333A1088-737F-45CB-B68E-254E46348037}" destId="{25B08C86-7E15-44DC-BE7F-FFB55DD49D12}" srcOrd="11" destOrd="0" presId="urn:microsoft.com/office/officeart/2005/8/layout/target3"/>
    <dgm:cxn modelId="{BDF26379-07D5-4A8E-AB4D-947E4859B92D}" type="presParOf" srcId="{333A1088-737F-45CB-B68E-254E46348037}" destId="{76644BE8-9D7C-4C09-B250-3D10AF48CBB7}" srcOrd="12" destOrd="0" presId="urn:microsoft.com/office/officeart/2005/8/layout/target3"/>
    <dgm:cxn modelId="{2FD8838E-4B9A-48DB-9767-7001C22B0FB6}" type="presParOf" srcId="{333A1088-737F-45CB-B68E-254E46348037}" destId="{EE85B701-7295-41C0-BA7A-34D3756A2AE6}" srcOrd="13" destOrd="0" presId="urn:microsoft.com/office/officeart/2005/8/layout/target3"/>
    <dgm:cxn modelId="{72456C01-A6E0-4E28-AC89-E13ADA2E6459}" type="presParOf" srcId="{333A1088-737F-45CB-B68E-254E46348037}" destId="{8BEBB6EC-1DAA-4CAC-8A25-BC0FCBD5DBD5}" srcOrd="14" destOrd="0" presId="urn:microsoft.com/office/officeart/2005/8/layout/target3"/>
    <dgm:cxn modelId="{413B8203-F599-4960-AED5-EB3A2B81B17F}" type="presParOf" srcId="{333A1088-737F-45CB-B68E-254E46348037}" destId="{AED2198E-93D5-4001-81B4-73124B309672}" srcOrd="15" destOrd="0" presId="urn:microsoft.com/office/officeart/2005/8/layout/target3"/>
    <dgm:cxn modelId="{454457A9-85C3-4C2C-8AB0-B0FE554BF4CF}" type="presParOf" srcId="{333A1088-737F-45CB-B68E-254E46348037}" destId="{2BE915AB-18AA-4053-B92C-3BFC9ED204BB}" srcOrd="16" destOrd="0" presId="urn:microsoft.com/office/officeart/2005/8/layout/target3"/>
    <dgm:cxn modelId="{F4B9C683-4AEF-40EB-B65B-515553189121}" type="presParOf" srcId="{333A1088-737F-45CB-B68E-254E46348037}" destId="{6BB5E863-4638-4E1D-BFDE-399D028AC4ED}" srcOrd="17" destOrd="0" presId="urn:microsoft.com/office/officeart/2005/8/layout/target3"/>
    <dgm:cxn modelId="{80FAAD9B-BC54-4E04-B8DA-014DDFE49C55}" type="presParOf" srcId="{333A1088-737F-45CB-B68E-254E46348037}" destId="{5A5FFA88-C948-4069-8E93-59FA12366E83}" srcOrd="18" destOrd="0" presId="urn:microsoft.com/office/officeart/2005/8/layout/target3"/>
    <dgm:cxn modelId="{D18C536D-9EB3-4DEB-A67C-04F59ADF115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ŠKOLY:ZŠ Pardubice - Spořilov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AUTOR:Mgr. Alena Vavříčková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kern="12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r>
            <a:rPr lang="cs-CZ" sz="2000" kern="12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VY_32_INOVACE_ANGLICKY JAZYK_14.FOOD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TEMA:FOOD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r>
            <a:rPr lang="cs-CZ" sz="2000" kern="1200" dirty="0" smtClean="0"/>
            <a:t>CZ.1.07/1.4.00/21.2349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C7AD64-0D2E-4814-89D2-FC6518B9E589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729D02-A93F-4375-8216-8D696797CF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699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729D02-A93F-4375-8216-8D696797CF7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467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CEC8-F6C6-4671-A155-BD33354C675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14A63-506B-465F-A56E-8C4B71E96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3485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CEC8-F6C6-4671-A155-BD33354C675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14A63-506B-465F-A56E-8C4B71E96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512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CEC8-F6C6-4671-A155-BD33354C675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14A63-506B-465F-A56E-8C4B71E96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424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CEC8-F6C6-4671-A155-BD33354C675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14A63-506B-465F-A56E-8C4B71E96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171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CEC8-F6C6-4671-A155-BD33354C675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14A63-506B-465F-A56E-8C4B71E96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969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CEC8-F6C6-4671-A155-BD33354C675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14A63-506B-465F-A56E-8C4B71E96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870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CEC8-F6C6-4671-A155-BD33354C675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14A63-506B-465F-A56E-8C4B71E96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361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CEC8-F6C6-4671-A155-BD33354C675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14A63-506B-465F-A56E-8C4B71E96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9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CEC8-F6C6-4671-A155-BD33354C675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14A63-506B-465F-A56E-8C4B71E96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645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CEC8-F6C6-4671-A155-BD33354C675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14A63-506B-465F-A56E-8C4B71E96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674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CEC8-F6C6-4671-A155-BD33354C675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14A63-506B-465F-A56E-8C4B71E96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915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C8CEC8-F6C6-4671-A155-BD33354C675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E14A63-506B-465F-A56E-8C4B71E96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159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18" Type="http://schemas.microsoft.com/office/2007/relationships/hdphoto" Target="../media/hdphoto8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6" Type="http://schemas.microsoft.com/office/2007/relationships/hdphoto" Target="../media/hdphoto7.wdp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microsoft.com/office/2007/relationships/hdphoto" Target="../media/hdphoto14.wdp"/><Relationship Id="rId3" Type="http://schemas.microsoft.com/office/2007/relationships/hdphoto" Target="../media/hdphoto9.wdp"/><Relationship Id="rId7" Type="http://schemas.microsoft.com/office/2007/relationships/hdphoto" Target="../media/hdphoto11.wdp"/><Relationship Id="rId12" Type="http://schemas.openxmlformats.org/officeDocument/2006/relationships/image" Target="../media/image17.png"/><Relationship Id="rId17" Type="http://schemas.microsoft.com/office/2007/relationships/hdphoto" Target="../media/hdphoto16.wdp"/><Relationship Id="rId2" Type="http://schemas.openxmlformats.org/officeDocument/2006/relationships/image" Target="../media/image12.png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microsoft.com/office/2007/relationships/hdphoto" Target="../media/hdphoto13.wdp"/><Relationship Id="rId5" Type="http://schemas.microsoft.com/office/2007/relationships/hdphoto" Target="../media/hdphoto10.wdp"/><Relationship Id="rId15" Type="http://schemas.microsoft.com/office/2007/relationships/hdphoto" Target="../media/hdphoto15.wdp"/><Relationship Id="rId10" Type="http://schemas.openxmlformats.org/officeDocument/2006/relationships/image" Target="../media/image16.png"/><Relationship Id="rId4" Type="http://schemas.openxmlformats.org/officeDocument/2006/relationships/image" Target="../media/image13.png"/><Relationship Id="rId9" Type="http://schemas.microsoft.com/office/2007/relationships/hdphoto" Target="../media/hdphoto12.wdp"/><Relationship Id="rId1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51720" y="2132856"/>
            <a:ext cx="51845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2060"/>
                </a:solidFill>
              </a:rPr>
              <a:t>FOOD</a:t>
            </a:r>
            <a:endParaRPr lang="cs-CZ" sz="6000" b="1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29000"/>
            <a:ext cx="3024336" cy="292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486477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166813"/>
            <a:ext cx="8229600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74412664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12863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ANOTACE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</a:rPr>
              <a:t>Materiál je určen pro žáky 3. ročníku. Žáci si hravou formou procvičí tematickou oblast „</a:t>
            </a:r>
            <a:r>
              <a:rPr lang="cs-CZ" dirty="0" smtClean="0">
                <a:solidFill>
                  <a:srgbClr val="7030A0"/>
                </a:solidFill>
              </a:rPr>
              <a:t>FOOD“. </a:t>
            </a:r>
            <a:endParaRPr lang="cs-CZ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646899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ukončení 2"/>
          <p:cNvSpPr/>
          <p:nvPr/>
        </p:nvSpPr>
        <p:spPr>
          <a:xfrm>
            <a:off x="0" y="208132"/>
            <a:ext cx="2123728" cy="64807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PIZZA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42" b="9635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570296"/>
            <a:ext cx="1346448" cy="1346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Vývojový diagram: ukončení 12"/>
          <p:cNvSpPr/>
          <p:nvPr/>
        </p:nvSpPr>
        <p:spPr>
          <a:xfrm>
            <a:off x="-11739" y="1052736"/>
            <a:ext cx="2123728" cy="64807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CHIPS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Vývojový diagram: ukončení 13"/>
          <p:cNvSpPr/>
          <p:nvPr/>
        </p:nvSpPr>
        <p:spPr>
          <a:xfrm>
            <a:off x="0" y="1897661"/>
            <a:ext cx="2123728" cy="64807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SALAD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Vývojový diagram: ukončení 14"/>
          <p:cNvSpPr/>
          <p:nvPr/>
        </p:nvSpPr>
        <p:spPr>
          <a:xfrm>
            <a:off x="-23478" y="2708920"/>
            <a:ext cx="2123728" cy="64807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VEGETABLES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Vývojový diagram: ukončení 15"/>
          <p:cNvSpPr/>
          <p:nvPr/>
        </p:nvSpPr>
        <p:spPr>
          <a:xfrm>
            <a:off x="-23478" y="3573016"/>
            <a:ext cx="2100250" cy="64807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POTATOES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Vývojový diagram: ukončení 16"/>
          <p:cNvSpPr/>
          <p:nvPr/>
        </p:nvSpPr>
        <p:spPr>
          <a:xfrm>
            <a:off x="-23478" y="4361218"/>
            <a:ext cx="2123728" cy="64807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FISH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Vývojový diagram: ukončení 17"/>
          <p:cNvSpPr/>
          <p:nvPr/>
        </p:nvSpPr>
        <p:spPr>
          <a:xfrm>
            <a:off x="0" y="5229200"/>
            <a:ext cx="2100250" cy="64807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SAUSAGES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Vývojový diagram: ukončení 18"/>
          <p:cNvSpPr/>
          <p:nvPr/>
        </p:nvSpPr>
        <p:spPr>
          <a:xfrm>
            <a:off x="-11739" y="6093296"/>
            <a:ext cx="2076772" cy="620688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CHICKEN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617184"/>
            <a:ext cx="1547811" cy="1547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38" b="89538" l="0" r="100000">
                        <a14:backgroundMark x1="8308" y1="13846" x2="8308" y2="13846"/>
                        <a14:backgroundMark x1="90154" y1="22769" x2="90154" y2="22769"/>
                        <a14:backgroundMark x1="88000" y1="66769" x2="88000" y2="66769"/>
                        <a14:backgroundMark x1="13231" y1="74769" x2="13231" y2="74769"/>
                        <a14:backgroundMark x1="3692" y1="70462" x2="36615" y2="83692"/>
                        <a14:backgroundMark x1="67692" y1="83077" x2="93846" y2="63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-279052"/>
            <a:ext cx="1979860" cy="1979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385" b="99385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519" y="958688"/>
            <a:ext cx="1619819" cy="1619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96615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836575"/>
            <a:ext cx="1691828" cy="1691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97396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7376" y="2329120"/>
            <a:ext cx="1567932" cy="1567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973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816" y="5304656"/>
            <a:ext cx="1145232" cy="1145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99385" l="0" r="99077">
                        <a14:backgroundMark x1="30462" y1="18769" x2="30462" y2="18769"/>
                        <a14:backgroundMark x1="40615" y1="87385" x2="40615" y2="87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086" y="3336580"/>
            <a:ext cx="2304256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637732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0.00046 C 0.01614 -0.00417 0.03211 -0.00764 0.04861 -0.01042 C 0.06909 -0.02361 0.09722 -0.02778 0.11944 -0.0301 C 0.14791 -0.02801 0.17934 -0.02778 0.20833 -0.02153 C 0.22534 -0.0176 0.24132 -0.01111 0.25833 -0.00834 C 0.28888 0.00208 0.25503 -0.01158 0.2835 0.00717 C 0.28819 0.01018 0.29357 0.01088 0.29826 0.01365 C 0.31406 0.02338 0.32882 0.03518 0.34409 0.04652 C 0.35486 0.05463 0.36701 0.05926 0.37812 0.06643 C 0.3842 0.07014 0.38958 0.07639 0.39583 0.07963 C 0.39878 0.08101 0.40173 0.08217 0.40468 0.08379 C 0.41302 0.08865 0.41718 0.09976 0.42534 0.10578 C 0.43437 0.1125 0.44444 0.11643 0.45347 0.12314 C 0.47326 0.13842 0.49375 0.15 0.51406 0.16296 C 0.53645 0.17685 0.55659 0.19652 0.57899 0.20879 C 0.5835 0.21551 0.59045 0.22407 0.59375 0.23287 C 0.59566 0.23819 0.59652 0.24606 0.59982 0.25046 C 0.6026 0.25393 0.60607 0.25532 0.60868 0.25926 C 0.61302 0.26574 0.61684 0.27361 0.62204 0.27893 C 0.62552 0.2824 0.63229 0.28981 0.63229 0.29004 C 0.63975 0.30648 0.64687 0.32268 0.65295 0.34027 C 0.65451 0.35023 0.65451 0.35416 0.66024 0.36018 C 0.66423 0.36875 0.66319 0.37176 0.66927 0.37754 C 0.67118 0.38217 0.67517 0.39097 0.67517 0.3912 " pathEditMode="relative" rAng="0" ptsTypes="fffffffffff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750" y="1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-0.00069 C 0.02882 0.00463 0.05243 0.02639 0.08038 0.03588 C 0.09791 0.04167 0.11736 0.05139 0.13524 0.05301 C 0.17083 0.05625 0.15243 0.05463 0.1901 0.05741 C 0.19583 0.0588 0.20173 0.06065 0.20781 0.06158 C 0.21892 0.06343 0.24166 0.06598 0.24166 0.06598 C 0.275 0.075 0.31093 0.07477 0.34496 0.07662 C 0.35625 0.07963 0.36753 0.08241 0.37882 0.08542 C 0.3842 0.08681 0.39496 0.08959 0.39496 0.08959 C 0.4059 0.09584 0.41562 0.1 0.42725 0.10255 C 0.43402 0.10857 0.44114 0.11343 0.44809 0.11968 C 0.46232 0.13311 0.47396 0.15139 0.4868 0.16713 C 0.49548 0.17778 0.51267 0.20417 0.52396 0.20787 C 0.52552 0.21065 0.52691 0.21366 0.52882 0.21644 C 0.5309 0.21945 0.53316 0.22176 0.53524 0.225 C 0.54271 0.23797 0.54878 0.25278 0.55625 0.26575 C 0.55902 0.27755 0.57152 0.28936 0.57882 0.29607 C 0.58316 0.30024 0.5934 0.31806 0.59652 0.322 C 0.60277 0.33033 0.60955 0.33774 0.61597 0.34561 C 0.62448 0.35602 0.63073 0.36181 0.6401 0.3713 C 0.64427 0.37547 0.65451 0.37987 0.65451 0.37987 C 0.65764 0.38588 0.65868 0.39399 0.66267 0.39931 C 0.67205 0.41181 0.69357 0.41366 0.70625 0.41644 C 0.72326 0.42408 0.71562 0.42176 0.72882 0.425 C 0.73212 0.42801 0.73767 0.42871 0.73854 0.4338 C 0.74027 0.44445 0.73837 0.45371 0.74652 0.45741 C 0.75729 0.46227 0.78021 0.45926 0.78854 0.47037 " pathEditMode="relative" ptsTypes="ffffffffffffffffffffffffff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892 -0.00717 C 0.08698 -0.00092 0.10486 0.00533 0.12222 0.01435 C 0.15 0.02871 0.11805 0.01852 0.15434 0.0294 C 0.17257 0.03472 0.19079 0.03472 0.2092 0.03797 C 0.23906 0.04375 0.27013 0.05093 0.29965 0.05949 C 0.31701 0.06945 0.33715 0.07153 0.35607 0.07431 C 0.41093 0.07292 0.46562 0.07222 0.52048 0.07037 C 0.55659 0.06898 0.58263 0.02963 0.61406 0.01204 C 0.61996 0.0044 0.62621 0.00232 0.6335 -0.00278 C 0.63454 -0.00486 0.63524 -0.0074 0.63663 -0.00926 C 0.63802 -0.01111 0.64027 -0.01157 0.64149 -0.01342 C 0.65173 -0.02986 0.63784 -0.01643 0.64965 -0.02639 C 0.65277 -0.03217 0.65607 -0.03796 0.6592 -0.04375 C 0.66145 -0.04791 0.66892 -0.05231 0.66892 -0.05208 C 0.67708 -0.06828 0.68767 -0.08194 0.69635 -0.09745 C 0.69843 -0.10949 0.70555 -0.11759 0.71093 -0.12754 C 0.71406 -0.13333 0.71736 -0.13889 0.72048 -0.14467 C 0.7217 -0.14676 0.72378 -0.15115 0.72378 -0.15092 C 0.72777 -0.16666 0.72517 -0.16018 0.7302 -0.1706 C 0.73177 -0.17916 0.73316 -0.18472 0.73663 -0.19213 C 0.73871 -0.20231 0.74045 -0.21134 0.74479 -0.2199 C 0.74878 -0.23611 0.7434 -0.2162 0.74965 -0.23287 C 0.75034 -0.23495 0.75017 -0.2375 0.75121 -0.23935 C 0.75243 -0.24143 0.75607 -0.24375 0.75607 -0.24352 " pathEditMode="relative" rAng="0" ptsTypes="fffffffffffffffffffffff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358" y="-7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73 0.0044 C 0.06389 0.00787 0.0691 0.01273 0.07674 0.01713 C 0.07986 0.01898 0.08646 0.02153 0.08646 0.02176 C 0.09774 0.03171 0.11337 0.03125 0.12674 0.03449 C 0.13316 0.03611 0.14618 0.03866 0.14618 0.03889 C 0.18663 0.05787 0.23212 0.04167 0.27518 0.04097 C 0.30486 0.0375 0.33472 0.03542 0.36389 0.02801 C 0.37899 0.01968 0.39584 0.01713 0.41059 0.00648 C 0.41702 0.00185 0.42188 -0.00625 0.42847 -0.01065 C 0.43611 -0.01574 0.45243 -0.02407 0.46059 -0.03218 C 0.46736 -0.03866 0.4757 -0.04375 0.4816 -0.05162 C 0.48299 -0.05347 0.48334 -0.05648 0.4849 -0.0581 C 0.48733 -0.06088 0.49045 -0.06181 0.49288 -0.06458 C 0.50938 -0.08287 0.49792 -0.07685 0.50903 -0.08171 C 0.5158 -0.09074 0.5224 -0.09931 0.5316 -0.10324 C 0.53785 -0.11157 0.54531 -0.12083 0.54931 -0.13125 C 0.55261 -0.14005 0.55486 -0.14884 0.55903 -0.15694 C 0.56285 -0.17199 0.56129 -0.16551 0.56389 -0.17639 C 0.56441 -0.18426 0.56354 -0.19259 0.56545 -0.2 C 0.56667 -0.20463 0.57518 -0.20046 0.5816 -0.2 C 0.5875 -0.19954 0.5934 -0.2 0.59931 -0.2 " pathEditMode="relative" rAng="0" ptsTypes="ffffffffffffffffffffA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170" y="-7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7.40741E-7 C 0.00434 0.00416 0.0099 0.00694 0.01302 0.01273 C 0.02049 0.02615 0.02795 0.04189 0.04045 0.04722 C 0.04774 0.06226 0.03785 0.04514 0.05174 0.05578 C 0.05347 0.05694 0.0533 0.06064 0.05486 0.06226 C 0.05799 0.06574 0.06268 0.06597 0.06615 0.06875 C 0.07969 0.07963 0.07118 0.07523 0.08073 0.07939 C 0.08698 0.08773 0.09115 0.09004 0.1 0.09236 C 0.11233 0.10439 0.10035 0.0949 0.11945 0.10092 C 0.12222 0.10185 0.12465 0.10439 0.12743 0.10532 C 0.13177 0.10671 0.13611 0.10671 0.14045 0.1074 C 0.1592 0.10601 0.17813 0.10625 0.19688 0.10324 C 0.2 0.10277 0.20191 0.09838 0.20486 0.09676 C 0.21441 0.09143 0.22257 0.0912 0.23073 0.08171 C 0.24323 0.06713 0.25434 0.04722 0.26458 0.03009 C 0.26615 0.02754 0.26632 0.02407 0.26788 0.02152 C 0.27066 0.01689 0.27743 0.00856 0.27743 0.00856 C 0.28281 -0.00926 0.29184 -0.025 0.3033 -0.03658 C 0.3066 -0.04746 0.30781 -0.05533 0.31302 -0.06459 C 0.31667 -0.0794 0.31163 -0.06135 0.31945 -0.07963 C 0.32309 -0.0882 0.32639 -0.09838 0.32917 -0.10764 C 0.32969 -0.11111 0.33004 -0.11482 0.33073 -0.11829 C 0.33177 -0.12408 0.33403 -0.13565 0.33403 -0.13565 C 0.33333 -0.14329 0.33073 -0.17894 0.32743 -0.18727 C 0.32448 -0.19468 0.30764 -0.19491 0.3033 -0.19584 C 0.29792 -0.19815 0.30018 -0.19792 0.29688 -0.19792 " pathEditMode="relative" ptsTypes="fffffffffffffffffffffffff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11111E-6 C 0.05382 0.00162 0.16927 0.01528 0.20972 -0.00208 C 0.22986 -0.02014 0.24497 -0.01527 0.26458 -0.02801 C 0.27882 -0.03727 0.29236 -0.04768 0.30816 -0.05162 C 0.31424 -0.0581 0.31997 -0.0625 0.32431 -0.07106 C 0.32899 -0.08958 0.32708 -0.0794 0.32431 -0.11828 C 0.32413 -0.12106 0.32101 -0.12986 0.31945 -0.13125 C 0.31615 -0.13426 0.31181 -0.13379 0.30816 -0.13541 C 0.30313 -0.14004 0.30087 -0.14722 0.29531 -0.15046 C 0.28177 -0.15856 0.28906 -0.15046 0.28229 -0.15902 " pathEditMode="relative" ptsTypes="fffffffffA"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2.22222E-6 C 0.00763 -0.03194 0.03767 -0.05532 0.05485 -0.07963 C 0.0611 -0.08842 0.06666 -0.09838 0.07256 -0.10763 C 0.08663 -0.12986 0.10485 -0.14838 0.121 -0.16782 C 0.13107 -0.18009 0.13992 -0.19444 0.14999 -0.20648 C 0.16423 -0.22361 0.18489 -0.23356 0.20329 -0.23888 C 0.23367 -0.23773 0.26093 -0.23773 0.29027 -0.2324 C 0.30624 -0.22314 0.32413 -0.21689 0.33871 -0.20439 C 0.34982 -0.1949 0.35902 -0.1824 0.36944 -0.17222 C 0.37482 -0.16689 0.38142 -0.16388 0.38715 -0.15925 C 0.40156 -0.13402 0.37829 -0.17314 0.40329 -0.13981 C 0.41354 -0.12615 0.40607 -0.12939 0.41458 -0.1162 C 0.43819 -0.07986 0.46753 -0.0493 0.49513 -0.01944 C 0.50815 -0.00532 0.51336 0.01366 0.53072 0.01922 C 0.53923 0.02778 0.54774 0.03612 0.55815 0.03866 C 0.56545 0.04584 0.58541 0.05903 0.59513 0.06227 C 0.60485 0.06875 0.61423 0.07223 0.6243 0.07732 C 0.63558 0.08311 0.64461 0.08982 0.65642 0.09237 C 0.66458 0.09792 0.66631 0.10162 0.6743 0.09445 C 0.67951 0.08403 0.67899 0.08727 0.67899 0.06875 C 0.67899 0.04237 0.67933 0.02616 0.66614 0.00857 C 0.65711 0.01158 0.65885 0.01505 0.65156 0.02153 C 0.64843 0.02084 0.64201 0.01922 0.64201 0.01922 " pathEditMode="relative" ptsTypes="ffffffffffffffffffffffA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9.62963E-6 C 0.01076 0.00741 0.02153 0.01436 0.03229 0.02153 C 0.04097 0.02732 0.04357 0.03195 0.0533 0.0345 C 0.07118 0.04676 0.07812 0.04769 0.1 0.04954 C 0.1151 0.05602 0.13125 0.05533 0.14687 0.05811 C 0.19583 0.05695 0.22344 0.06899 0.25972 0.03889 C 0.26719 0.03264 0.27187 0.02176 0.27899 0.01505 C 0.2816 0.00579 0.28628 0.00139 0.29028 -0.00624 C 0.30017 -0.02499 0.28663 -0.00624 0.29844 -0.02129 C 0.30087 -0.03495 0.3026 -0.02986 0.30816 -0.04074 C 0.31094 -0.05208 0.30885 -0.0456 0.31614 -0.06018 C 0.31719 -0.06226 0.31944 -0.06666 0.31944 -0.06666 C 0.32257 -0.07916 0.33038 -0.08958 0.33559 -0.10092 C 0.33802 -0.12083 0.34375 -0.12708 0.33871 -0.15046 C 0.33819 -0.15254 0.33559 -0.15231 0.33385 -0.15254 C 0.32847 -0.153 0.32309 -0.15254 0.31771 -0.15254 " pathEditMode="relative" ptsTypes="fffffffffffffffA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3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ukončení 3"/>
          <p:cNvSpPr/>
          <p:nvPr/>
        </p:nvSpPr>
        <p:spPr>
          <a:xfrm>
            <a:off x="145631" y="188640"/>
            <a:ext cx="2448272" cy="64807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APPLE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Vývojový diagram: ukončení 4"/>
          <p:cNvSpPr/>
          <p:nvPr/>
        </p:nvSpPr>
        <p:spPr>
          <a:xfrm>
            <a:off x="145632" y="1052736"/>
            <a:ext cx="2448271" cy="720080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ORANGE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Vývojový diagram: ukončení 5"/>
          <p:cNvSpPr/>
          <p:nvPr/>
        </p:nvSpPr>
        <p:spPr>
          <a:xfrm>
            <a:off x="145632" y="1916832"/>
            <a:ext cx="2448272" cy="720080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BANANA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Vývojový diagram: ukončení 6"/>
          <p:cNvSpPr/>
          <p:nvPr/>
        </p:nvSpPr>
        <p:spPr>
          <a:xfrm>
            <a:off x="134311" y="2794361"/>
            <a:ext cx="2448271" cy="720080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ICE CREAM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ukončení 7"/>
          <p:cNvSpPr/>
          <p:nvPr/>
        </p:nvSpPr>
        <p:spPr>
          <a:xfrm>
            <a:off x="145632" y="3645024"/>
            <a:ext cx="2448271" cy="64807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YOGHURT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Vývojový diagram: ukončení 8"/>
          <p:cNvSpPr/>
          <p:nvPr/>
        </p:nvSpPr>
        <p:spPr>
          <a:xfrm>
            <a:off x="145632" y="4437112"/>
            <a:ext cx="2448271" cy="720080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CHOCOLATE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Vývojový diagram: ukončení 9"/>
          <p:cNvSpPr/>
          <p:nvPr/>
        </p:nvSpPr>
        <p:spPr>
          <a:xfrm>
            <a:off x="157732" y="5301208"/>
            <a:ext cx="2436172" cy="576064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BURGER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Vývojový diagram: ukončení 10"/>
          <p:cNvSpPr/>
          <p:nvPr/>
        </p:nvSpPr>
        <p:spPr>
          <a:xfrm>
            <a:off x="145632" y="6093296"/>
            <a:ext cx="2448271" cy="64807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EGG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538" b="89538" l="0" r="98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-262101"/>
            <a:ext cx="2016223" cy="20162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746010"/>
            <a:ext cx="1512168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153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000934"/>
            <a:ext cx="1331788" cy="1331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23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880305"/>
            <a:ext cx="1331788" cy="1331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984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730624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154" b="97231" l="153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2488" y="5085543"/>
            <a:ext cx="1331789" cy="13317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989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361985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2462" b="100000" l="1846" r="97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6183" y="4357239"/>
            <a:ext cx="879825" cy="87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245181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2.96296E-6 C 0.01892 0.00046 0.06857 -0.00116 0.09513 0.00648 C 0.10954 0.01065 0.11874 0.02107 0.13228 0.02593 C 0.1427 0.03426 0.15225 0.04259 0.15971 0.05602 C 0.17065 0.0757 0.16544 0.06806 0.17412 0.07963 C 0.17464 0.08171 0.17499 0.08403 0.17569 0.08611 C 0.17655 0.08843 0.17829 0.09028 0.17898 0.09259 C 0.18211 0.10232 0.18419 0.11273 0.18697 0.12269 C 0.18749 0.12454 0.18801 0.12708 0.18871 0.12917 C 0.18975 0.13241 0.19079 0.13634 0.19183 0.13958 C 0.19253 0.1419 0.19357 0.1463 0.19357 0.1463 C 0.19409 0.15208 0.19461 0.15764 0.19513 0.16343 C 0.19635 0.17778 0.19843 0.20648 0.19843 0.20648 C 0.19895 0.33912 0.19843 0.47176 0.19999 0.6044 C 0.20017 0.61921 0.20954 0.65602 0.21614 0.66852 C 0.21839 0.67778 0.22326 0.68449 0.22742 0.69259 C 0.2302 0.70417 0.22708 0.69491 0.23541 0.70764 C 0.23662 0.70972 0.23697 0.71273 0.23871 0.71389 C 0.24166 0.71621 0.24843 0.71829 0.24843 0.71829 C 0.26822 0.71551 0.28315 0.71898 0.29669 0.70116 C 0.29704 0.69954 0.29982 0.68935 0.29999 0.68796 C 0.30086 0.68102 0.29982 0.67361 0.30155 0.66667 C 0.30294 0.66111 0.31267 0.65996 0.31614 0.65996 " pathEditMode="relative" ptsTypes="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2.22222E-6 C 0.01285 0.00393 0.02222 0.01226 0.03403 0.01944 C 0.04549 0.02639 0.05556 0.02847 0.06615 0.03865 C 0.07222 0.04444 0.0717 0.04259 0.07743 0.05162 C 0.08143 0.05787 0.08872 0.07106 0.08872 0.07106 C 0.09132 0.08356 0.09722 0.09236 0.10174 0.10324 C 0.10729 0.11643 0.11268 0.13055 0.11788 0.14398 C 0.1217 0.15393 0.12795 0.1625 0.13229 0.17199 C 0.13542 0.17893 0.13854 0.19236 0.14045 0.2 C 0.14445 0.21574 0.15313 0.22777 0.15816 0.24305 C 0.16042 0.24976 0.16615 0.26226 0.16615 0.26226 C 0.16788 0.27291 0.17066 0.27847 0.17431 0.28819 C 0.17587 0.29676 0.17691 0.30231 0.18073 0.30972 C 0.18316 0.32615 0.18611 0.32963 0.19531 0.34189 C 0.19827 0.34583 0.20313 0.3456 0.2066 0.34838 C 0.21545 0.35532 0.20695 0.35092 0.21615 0.35486 C 0.22136 0.35972 0.22622 0.36088 0.23229 0.36342 C 0.23872 0.36273 0.24531 0.36296 0.25174 0.36134 C 0.25365 0.36088 0.25486 0.35787 0.2566 0.35694 C 0.26024 0.35486 0.26424 0.35439 0.26788 0.35277 C 0.2842 0.34537 0.25972 0.35671 0.27743 0.34629 C 0.28056 0.34444 0.28386 0.34328 0.28715 0.34189 C 0.2908 0.34027 0.29688 0.33333 0.29688 0.33333 C 0.29948 0.32291 0.30191 0.32222 0.30972 0.32476 C 0.29809 0.32986 0.31354 0.32361 0.29202 0.32893 C 0.28281 0.33125 0.29132 0.33101 0.28229 0.33541 C 0.27518 0.33889 0.2658 0.34189 0.25816 0.34189 " pathEditMode="relative" ptsTypes="fffffffffff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44444E-6 C 0.00781 -0.0125 0.01892 -0.01203 0.02847 -0.02106 C 0.03402 -0.02615 0.04357 -0.0331 0.04878 -0.03935 C 0.0533 -0.04467 0.05711 -0.05115 0.06215 -0.05509 C 0.0684 -0.06018 0.07517 -0.05902 0.08229 -0.06041 C 0.09705 -0.06365 0.11111 -0.07037 0.12604 -0.07338 C 0.18541 -0.07268 0.24496 -0.07268 0.30416 -0.07106 C 0.31527 -0.0706 0.32673 -0.06273 0.33767 -0.06041 C 0.36128 -0.05532 0.38489 -0.05509 0.40833 -0.05 C 0.42343 -0.04166 0.39652 -0.05601 0.4302 -0.04467 C 0.43264 -0.04375 0.43472 -0.04074 0.4368 -0.03935 C 0.44583 -0.03402 0.45625 -0.02939 0.46562 -0.02638 C 0.48836 -0.01875 0.48576 -0.02106 0.51267 -0.01851 C 0.52639 -0.01157 0.53871 -0.01388 0.55295 -0.01597 C 0.55382 -0.01851 0.5552 -0.02106 0.55607 -0.02384 C 0.55694 -0.02638 0.55694 -0.02939 0.55781 -0.03171 C 0.5592 -0.03402 0.56284 -0.0368 0.56284 -0.03657 " pathEditMode="relative" rAng="0" ptsTypes="ffffffffffffffff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142" y="-3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7 C 0.00121 -0.06527 0.00035 -0.12407 0.02257 -0.18287 C 0.02899 -0.2 0.03541 -0.21898 0.05 -0.22592 C 0.05573 -0.23727 0.06614 -0.23981 0.07587 -0.24305 C 0.09479 -0.24907 0.11302 -0.25694 0.13229 -0.26018 C 0.14253 -0.26504 0.15295 -0.26689 0.16302 -0.27314 C 0.16736 -0.27245 0.17187 -0.27338 0.17587 -0.27106 C 0.17743 -0.27014 0.17708 -0.26689 0.17743 -0.26458 C 0.18073 -0.24629 0.17708 -0.26064 0.18073 -0.24745 C 0.18142 -0.24143 0.1835 -0.22152 0.18559 -0.21736 C 0.19028 -0.20764 0.19132 -0.20648 0.19357 -0.19143 C 0.19531 -0.17986 0.19635 -0.16828 0.19844 -0.15694 C 0.19791 -0.15185 0.19913 -0.14583 0.19687 -0.14189 C 0.19566 -0.13981 0.19496 -0.14652 0.19357 -0.14838 C 0.19219 -0.15023 0.19062 -0.15208 0.18871 -0.15277 C 0.18507 -0.15416 0.17743 -0.15486 0.17743 -0.15486 " pathEditMode="relative" ptsTypes="fffffffffffffff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48148E-6 C 0.00052 -0.00278 0.00017 -0.00625 0.00156 -0.00856 C 0.00538 -0.01435 0.02014 -0.02338 0.02569 -0.02569 C 0.04462 -0.04282 0.07031 -0.03102 0.09184 -0.02569 C 0.10989 -0.01389 0.13177 -0.01111 0.15156 -0.00856 C 0.1875 0.0007 0.22239 0.02107 0.25642 0.03866 C 0.2868 0.0544 0.25364 0.03542 0.28871 0.05162 C 0.31614 0.06435 0.29097 0.05509 0.31441 0.06875 C 0.33489 0.08079 0.35833 0.08866 0.37743 0.10533 C 0.40972 0.13334 0.38264 0.11158 0.4 0.13334 C 0.41823 0.15602 0.44479 0.18172 0.46771 0.19352 C 0.47465 0.20278 0.47951 0.2081 0.48871 0.21297 C 0.49948 0.22732 0.51163 0.23935 0.52257 0.25371 C 0.52482 0.25672 0.52534 0.26134 0.52743 0.26459 C 0.54878 0.29699 0.54219 0.28519 0.56128 0.30533 C 0.57361 0.31829 0.57899 0.32801 0.59357 0.33773 C 0.60677 0.35533 0.6217 0.37037 0.63541 0.38704 C 0.63993 0.39259 0.6493 0.40787 0.65642 0.41088 C 0.65972 0.41227 0.66614 0.41505 0.66614 0.41505 C 0.67048 0.41435 0.675 0.41505 0.67899 0.41297 C 0.68298 0.41088 0.68264 0.40162 0.68541 0.39792 " pathEditMode="relative" ptsTypes="ffffffffffffffffffff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85185E-6 C 0.03194 -0.01158 0.01562 -0.00648 0.08871 -1.85185E-6 C 0.09375 0.00046 0.09844 0.00417 0.1033 0.00625 C 0.10746 0.0081 0.11615 0.01065 0.11615 0.01065 C 0.12812 0.01898 0.13906 0.02986 0.15156 0.03634 C 0.1592 0.04653 0.16736 0.05324 0.17587 0.06227 C 0.18194 0.07917 0.17726 0.06852 0.19358 0.09028 C 0.19792 0.09606 0.20816 0.10532 0.20816 0.10532 C 0.21198 0.11597 0.22031 0.12616 0.22743 0.13333 C 0.2375 0.15717 0.25451 0.17106 0.26944 0.18912 C 0.2783 0.19977 0.28542 0.21805 0.2967 0.22361 C 0.30069 0.23657 0.30556 0.24838 0.31128 0.26018 C 0.31215 0.26204 0.31198 0.26458 0.31285 0.26667 C 0.31632 0.275 0.32083 0.28102 0.32743 0.2838 C 0.33733 0.28217 0.3401 0.28611 0.34358 0.27523 C 0.34444 0.27245 0.3434 0.26852 0.34514 0.26667 C 0.34774 0.26366 0.35486 0.26227 0.35486 0.26227 C 0.36042 0.25741 0.35833 0.25972 0.36128 0.25579 " pathEditMode="relative" ptsTypes="fffffffffffffffffA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253 0.02246 C 0.06823 0.00602 0.0908 -0.02337 0.1151 -0.04398 C 0.12882 -0.05578 0.12795 -0.05023 0.14253 -0.06111 C 0.15607 -0.07175 0.16996 -0.08171 0.18281 -0.09351 C 0.20278 -0.11157 0.18854 -0.10625 0.21024 -0.12129 C 0.21528 -0.125 0.22135 -0.12592 0.22621 -0.13009 C 0.23159 -0.13425 0.23541 -0.14097 0.2408 -0.1449 C 0.24583 -0.14907 0.25191 -0.15023 0.25712 -0.1537 C 0.28246 -0.16875 0.30694 -0.18518 0.33281 -0.19907 C 0.33906 -0.20231 0.346 -0.20231 0.35225 -0.20532 C 0.39826 -0.22638 0.34722 -0.20856 0.38281 -0.22013 C 0.3934 -0.22893 0.40486 -0.23472 0.4151 -0.24398 C 0.42517 -0.25324 0.43281 -0.26759 0.44409 -0.2743 C 0.45173 -0.2787 0.46614 -0.28657 0.47326 -0.29328 C 0.48507 -0.30509 0.49531 -0.32175 0.50712 -0.33425 C 0.52656 -0.35532 0.54687 -0.37314 0.56649 -0.39444 C 0.57048 -0.39884 0.57552 -0.40092 0.57968 -0.40509 C 0.59045 -0.41666 0.59843 -0.43356 0.60868 -0.44606 C 0.62291 -0.46388 0.63854 -0.47986 0.65225 -0.49791 C 0.65416 -0.50023 0.65521 -0.50416 0.65712 -0.50648 C 0.66111 -0.51134 0.66666 -0.51388 0.66996 -0.51921 C 0.67708 -0.53101 0.68559 -0.54166 0.69253 -0.55347 C 0.69444 -0.55671 0.696 -0.56064 0.69739 -0.56435 C 0.69809 -0.56643 0.69809 -0.56898 0.69896 -0.57083 C 0.70382 -0.58055 0.71024 -0.5905 0.71666 -0.59884 C 0.72135 -0.61574 0.72014 -0.61504 0.70868 -0.62685 C 0.70712 -0.62824 0.70555 -0.63009 0.70382 -0.63125 C 0.70069 -0.63287 0.69409 -0.63518 0.69409 -0.63495 C 0.67517 -0.65231 0.64982 -0.66365 0.62795 -0.67175 C 0.60156 -0.69166 0.62587 -0.67569 0.5875 -0.69143 C 0.57708 -0.69537 0.5618 -0.70532 0.55052 -0.70833 C 0.52031 -0.71643 0.48923 -0.7118 0.4585 -0.71273 C 0.45798 -0.71481 0.45746 -0.71689 0.45694 -0.71921 C 0.4559 -0.72546 0.45642 -0.73217 0.45538 -0.73842 C 0.45347 -0.74861 0.44375 -0.74953 0.43906 -0.75578 " pathEditMode="relative" rAng="0" ptsTypes="ffffffffffffffffffffffffffffffffff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941" y="-3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1.11111E-6 C 0.00208 -0.00139 0.00416 -0.00324 0.00642 -0.00417 C 0.00902 -0.00532 0.01197 -0.00486 0.0144 -0.00648 C 0.01909 -0.00926 0.02308 -0.01366 0.02742 -0.01713 C 0.0368 -0.02477 0.03506 -0.03079 0.04843 -0.03426 C 0.05763 -0.04051 0.06753 -0.04722 0.07742 -0.05162 C 0.09461 -0.05926 0.11405 -0.06065 0.13055 -0.07083 C 0.13923 -0.07639 0.14826 -0.08148 0.15642 -0.0882 C 0.15937 -0.09051 0.16128 -0.09491 0.1644 -0.09676 C 0.16735 -0.09861 0.17083 -0.09815 0.17412 -0.09884 C 0.19044 -0.10972 0.20746 -0.12222 0.22569 -0.12685 C 0.25017 -0.1331 0.27569 -0.13403 0.29999 -0.1419 C 0.31249 -0.15023 0.32308 -0.15208 0.33697 -0.15486 C 0.35468 -0.16389 0.33819 -0.15648 0.371 -0.16343 C 0.3776 -0.16482 0.3828 -0.17083 0.38871 -0.17407 C 0.39982 -0.18032 0.40138 -0.18009 0.41128 -0.18264 C 0.42273 -0.19282 0.43471 -0.20185 0.44669 -0.21065 C 0.45572 -0.21736 0.46249 -0.22639 0.47256 -0.23009 C 0.48732 -0.24236 0.48176 -0.23588 0.49027 -0.24722 C 0.49253 -0.25695 0.49843 -0.26366 0.50155 -0.27315 C 0.50763 -0.29144 0.51162 -0.30995 0.52256 -0.32454 C 0.52517 -0.33495 0.53228 -0.34329 0.53697 -0.35255 C 0.53801 -0.35463 0.53923 -0.35695 0.54027 -0.35903 C 0.54131 -0.36111 0.54357 -0.36551 0.54357 -0.36551 C 0.54461 -0.36991 0.54478 -0.37477 0.54669 -0.37847 C 0.54878 -0.38264 0.55312 -0.3912 0.55312 -0.3912 " pathEditMode="relative" ptsTypes="fffffffffffffffffffffffff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67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I LIKE                  I DON´T LIKE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Veselý obličej 2"/>
          <p:cNvSpPr/>
          <p:nvPr/>
        </p:nvSpPr>
        <p:spPr>
          <a:xfrm>
            <a:off x="4932040" y="1147391"/>
            <a:ext cx="3096344" cy="2952328"/>
          </a:xfrm>
          <a:prstGeom prst="smileyFace">
            <a:avLst>
              <a:gd name="adj" fmla="val -4653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3114675" cy="297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4437111"/>
            <a:ext cx="82089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0070C0"/>
                </a:solidFill>
              </a:rPr>
              <a:t>egg, burger, cereal, chocolate, yoghurt, ice cream, banana, orange, apple, chicken, sausages, fish, potatoes, vegetables, salad, chips, pizza</a:t>
            </a:r>
            <a:endParaRPr lang="en-GB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5972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404664"/>
            <a:ext cx="8856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0070C0"/>
                </a:solidFill>
              </a:rPr>
              <a:t>What do you like for breakfast, lunch and dinner?</a:t>
            </a:r>
            <a:endParaRPr lang="en-GB" sz="3200" b="1" dirty="0">
              <a:solidFill>
                <a:srgbClr val="0070C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8836397"/>
              </p:ext>
            </p:extLst>
          </p:nvPr>
        </p:nvGraphicFramePr>
        <p:xfrm>
          <a:off x="869758" y="2060848"/>
          <a:ext cx="7476492" cy="30243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9123"/>
                <a:gridCol w="1869123"/>
                <a:gridCol w="1869123"/>
                <a:gridCol w="1869123"/>
              </a:tblGrid>
              <a:tr h="60486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rgbClr val="0070C0"/>
                          </a:solidFill>
                        </a:rPr>
                        <a:t>NAME</a:t>
                      </a:r>
                      <a:endParaRPr lang="cs-CZ" sz="2400" b="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tabLst>
                          <a:tab pos="265113" algn="l"/>
                        </a:tabLst>
                      </a:pPr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BREAKFAST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LUNCH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DINNER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39552" y="5733256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Zeptej se svých spolužáků: „</a:t>
            </a:r>
            <a:r>
              <a:rPr lang="cs-CZ" sz="2400" b="1" dirty="0" err="1" smtClean="0">
                <a:solidFill>
                  <a:srgbClr val="0070C0"/>
                </a:solidFill>
              </a:rPr>
              <a:t>What</a:t>
            </a:r>
            <a:r>
              <a:rPr lang="cs-CZ" sz="2400" b="1" dirty="0" smtClean="0">
                <a:solidFill>
                  <a:srgbClr val="0070C0"/>
                </a:solidFill>
              </a:rPr>
              <a:t> do </a:t>
            </a:r>
            <a:r>
              <a:rPr lang="cs-CZ" sz="2400" b="1" dirty="0" err="1" smtClean="0">
                <a:solidFill>
                  <a:srgbClr val="0070C0"/>
                </a:solidFill>
              </a:rPr>
              <a:t>you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like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for</a:t>
            </a:r>
            <a:r>
              <a:rPr lang="cs-CZ" sz="2400" b="1" dirty="0" smtClean="0">
                <a:solidFill>
                  <a:srgbClr val="0070C0"/>
                </a:solidFill>
              </a:rPr>
              <a:t> …..?“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0313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CITACE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l-PL" dirty="0"/>
              <a:t>Pokud není uvedeno jinak, obrazový materiál je použit z  </a:t>
            </a:r>
            <a:r>
              <a:rPr lang="cs-CZ" b="1" i="1" dirty="0"/>
              <a:t>office</a:t>
            </a:r>
            <a:r>
              <a:rPr lang="cs-CZ" i="1" dirty="0"/>
              <a:t>.</a:t>
            </a:r>
            <a:r>
              <a:rPr lang="cs-CZ" b="1" i="1" dirty="0"/>
              <a:t>microsoft</a:t>
            </a:r>
            <a:r>
              <a:rPr lang="cs-CZ" i="1" dirty="0"/>
              <a:t>.com/</a:t>
            </a:r>
            <a:r>
              <a:rPr lang="cs-CZ" i="1" dirty="0" err="1"/>
              <a:t>cs-cz</a:t>
            </a:r>
            <a:r>
              <a:rPr lang="cs-CZ" i="1" dirty="0"/>
              <a:t>/</a:t>
            </a:r>
            <a:r>
              <a:rPr lang="cs-CZ" b="1" i="1" dirty="0" err="1"/>
              <a:t>images</a:t>
            </a:r>
            <a:r>
              <a:rPr lang="cs-CZ" b="1" i="1" dirty="0"/>
              <a:t>/</a:t>
            </a:r>
            <a:endParaRPr lang="pl-PL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818458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134</Words>
  <Application>Microsoft Office PowerPoint</Application>
  <PresentationFormat>Předvádění na obrazovce (4:3)</PresentationFormat>
  <Paragraphs>35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ANOTACE</vt:lpstr>
      <vt:lpstr>Prezentace aplikace PowerPoint</vt:lpstr>
      <vt:lpstr>Prezentace aplikace PowerPoint</vt:lpstr>
      <vt:lpstr>I LIKE                  I DON´T LIKE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Vavříčková Alena</dc:creator>
  <cp:lastModifiedBy>Vavříčková Alena</cp:lastModifiedBy>
  <cp:revision>18</cp:revision>
  <dcterms:created xsi:type="dcterms:W3CDTF">2013-05-28T20:19:47Z</dcterms:created>
  <dcterms:modified xsi:type="dcterms:W3CDTF">2013-06-25T19:14:35Z</dcterms:modified>
</cp:coreProperties>
</file>