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9" r:id="rId5"/>
    <p:sldId id="257" r:id="rId6"/>
    <p:sldId id="260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JAZYK_16.FAVOURITE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THINGS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TEMA:FAVOURITE THINGS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dirty="0" smtClean="0"/>
            <a:t>CZ.1.07/1.4.00/21.2349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-2365"/>
      <dgm:spPr>
        <a:xfrm>
          <a:off x="288039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6AA102-B3B2-4B20-AE55-F65A7DA97371}" type="presOf" srcId="{4C35D32F-0EAB-4CD7-82EE-45574DC2A586}" destId="{8BEBB6EC-1DAA-4CAC-8A25-BC0FCBD5DBD5}" srcOrd="0" destOrd="0" presId="urn:microsoft.com/office/officeart/2005/8/layout/target3"/>
    <dgm:cxn modelId="{1F05894A-DB77-45C2-A524-26A21001916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FE938E-0F13-44F7-8DDF-E298B970CC6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2CAD8D-7031-40DA-894E-7900BEA6AFC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E1290D-215A-4A32-9797-6DA7184E62C2}" type="presOf" srcId="{B651F6E3-6281-48DB-9319-2AEAFDAE7572}" destId="{619D679B-A015-4ECF-8348-D1034C574F40}" srcOrd="0" destOrd="0" presId="urn:microsoft.com/office/officeart/2005/8/layout/target3"/>
    <dgm:cxn modelId="{68ED95A5-AB8C-47FC-AD63-3ADE22DCE405}" type="presOf" srcId="{757F3AB3-0718-4624-B441-E567A8F0AB56}" destId="{333A1088-737F-45CB-B68E-254E46348037}" srcOrd="0" destOrd="0" presId="urn:microsoft.com/office/officeart/2005/8/layout/target3"/>
    <dgm:cxn modelId="{8883D03C-7956-4E8A-A874-6E289E6BDFB4}" type="presOf" srcId="{D1D4F407-5343-4D3F-B5B9-D407B03CAEB4}" destId="{D005CE8C-CC26-4C3E-AC11-E15060ECD759}" srcOrd="0" destOrd="0" presId="urn:microsoft.com/office/officeart/2005/8/layout/target3"/>
    <dgm:cxn modelId="{E6C6EEAF-5143-498E-BBAD-3AFCFD70DF20}" type="presOf" srcId="{D8197B8C-B260-4A16-BDF4-0947B075E274}" destId="{25B08C86-7E15-44DC-BE7F-FFB55DD49D12}" srcOrd="0" destOrd="0" presId="urn:microsoft.com/office/officeart/2005/8/layout/target3"/>
    <dgm:cxn modelId="{4BAE737E-8393-42FE-BDA8-CB9D055FDF42}" type="presOf" srcId="{B651F6E3-6281-48DB-9319-2AEAFDAE7572}" destId="{6BB5E863-4638-4E1D-BFDE-399D028AC4ED}" srcOrd="1" destOrd="0" presId="urn:microsoft.com/office/officeart/2005/8/layout/target3"/>
    <dgm:cxn modelId="{19064129-BF2B-46B7-80CB-F3A5C668F7B4}" type="presOf" srcId="{D1B46980-6531-4606-95E6-44980827E919}" destId="{2BE915AB-18AA-4053-B92C-3BFC9ED204BB}" srcOrd="1" destOrd="0" presId="urn:microsoft.com/office/officeart/2005/8/layout/target3"/>
    <dgm:cxn modelId="{6B46C91B-BD5F-4635-BE32-62186B8539F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F7F98C-202B-43A3-9B87-D56A667A54D3}" type="presParOf" srcId="{333A1088-737F-45CB-B68E-254E46348037}" destId="{F5ABB229-8D3B-4694-996A-96F23CF14429}" srcOrd="0" destOrd="0" presId="urn:microsoft.com/office/officeart/2005/8/layout/target3"/>
    <dgm:cxn modelId="{47B30275-4AA6-434C-B2ED-32BD8A9F9267}" type="presParOf" srcId="{333A1088-737F-45CB-B68E-254E46348037}" destId="{F41139FD-01EE-4571-8B17-4FB00FC51163}" srcOrd="1" destOrd="0" presId="urn:microsoft.com/office/officeart/2005/8/layout/target3"/>
    <dgm:cxn modelId="{356AECA2-3CAD-47D3-9C8D-8BFE5BE07C01}" type="presParOf" srcId="{333A1088-737F-45CB-B68E-254E46348037}" destId="{D005CE8C-CC26-4C3E-AC11-E15060ECD759}" srcOrd="2" destOrd="0" presId="urn:microsoft.com/office/officeart/2005/8/layout/target3"/>
    <dgm:cxn modelId="{ED600B61-B0A6-452B-BDE0-5A1661456C14}" type="presParOf" srcId="{333A1088-737F-45CB-B68E-254E46348037}" destId="{2C702D82-9B77-49B7-9568-BB8EB47C3372}" srcOrd="3" destOrd="0" presId="urn:microsoft.com/office/officeart/2005/8/layout/target3"/>
    <dgm:cxn modelId="{EF3DF599-5445-444E-9FAD-68ECFAA71177}" type="presParOf" srcId="{333A1088-737F-45CB-B68E-254E46348037}" destId="{A52A0455-90FF-4808-ABD0-F02540D31D5A}" srcOrd="4" destOrd="0" presId="urn:microsoft.com/office/officeart/2005/8/layout/target3"/>
    <dgm:cxn modelId="{B3FF440E-497C-487D-AA31-3AC6EDB49FA0}" type="presParOf" srcId="{333A1088-737F-45CB-B68E-254E46348037}" destId="{6140AFEC-043D-4C43-A2F9-D0F5331DF3A3}" srcOrd="5" destOrd="0" presId="urn:microsoft.com/office/officeart/2005/8/layout/target3"/>
    <dgm:cxn modelId="{D4582DDA-6A2C-47EA-B8CE-954BA42546ED}" type="presParOf" srcId="{333A1088-737F-45CB-B68E-254E46348037}" destId="{9358AC05-5D7D-4327-9F80-1AD486AEA664}" srcOrd="6" destOrd="0" presId="urn:microsoft.com/office/officeart/2005/8/layout/target3"/>
    <dgm:cxn modelId="{5310054F-A925-45A1-B16F-7F2CA26C3121}" type="presParOf" srcId="{333A1088-737F-45CB-B68E-254E46348037}" destId="{313FC574-E1CD-4FB4-B054-0B805CE0447D}" srcOrd="7" destOrd="0" presId="urn:microsoft.com/office/officeart/2005/8/layout/target3"/>
    <dgm:cxn modelId="{56CD02E0-CB22-4FC3-BCD0-99B9C0873C0A}" type="presParOf" srcId="{333A1088-737F-45CB-B68E-254E46348037}" destId="{619D679B-A015-4ECF-8348-D1034C574F40}" srcOrd="8" destOrd="0" presId="urn:microsoft.com/office/officeart/2005/8/layout/target3"/>
    <dgm:cxn modelId="{444890BA-E6A1-42C9-9281-A879FEDCCBBE}" type="presParOf" srcId="{333A1088-737F-45CB-B68E-254E46348037}" destId="{322283A8-4A27-4CDA-BAE3-F381106A9174}" srcOrd="9" destOrd="0" presId="urn:microsoft.com/office/officeart/2005/8/layout/target3"/>
    <dgm:cxn modelId="{51C5047B-A739-48CD-8DF3-0ECD6772A125}" type="presParOf" srcId="{333A1088-737F-45CB-B68E-254E46348037}" destId="{FFC9F71D-1B4F-4AD9-A4A6-86ADEFC8AF5C}" srcOrd="10" destOrd="0" presId="urn:microsoft.com/office/officeart/2005/8/layout/target3"/>
    <dgm:cxn modelId="{17683CEB-3358-4479-B600-C8EB8085D53C}" type="presParOf" srcId="{333A1088-737F-45CB-B68E-254E46348037}" destId="{25B08C86-7E15-44DC-BE7F-FFB55DD49D12}" srcOrd="11" destOrd="0" presId="urn:microsoft.com/office/officeart/2005/8/layout/target3"/>
    <dgm:cxn modelId="{96951C77-4311-4DA9-B357-D7C0894A0563}" type="presParOf" srcId="{333A1088-737F-45CB-B68E-254E46348037}" destId="{76644BE8-9D7C-4C09-B250-3D10AF48CBB7}" srcOrd="12" destOrd="0" presId="urn:microsoft.com/office/officeart/2005/8/layout/target3"/>
    <dgm:cxn modelId="{9B688EBA-1555-462D-8165-192A460B61B5}" type="presParOf" srcId="{333A1088-737F-45CB-B68E-254E46348037}" destId="{EE85B701-7295-41C0-BA7A-34D3756A2AE6}" srcOrd="13" destOrd="0" presId="urn:microsoft.com/office/officeart/2005/8/layout/target3"/>
    <dgm:cxn modelId="{8AEB78F7-49B8-42DE-8226-E8F8E8A9B11A}" type="presParOf" srcId="{333A1088-737F-45CB-B68E-254E46348037}" destId="{8BEBB6EC-1DAA-4CAC-8A25-BC0FCBD5DBD5}" srcOrd="14" destOrd="0" presId="urn:microsoft.com/office/officeart/2005/8/layout/target3"/>
    <dgm:cxn modelId="{63AFEBFA-25C6-436A-B311-C3552A70FC0A}" type="presParOf" srcId="{333A1088-737F-45CB-B68E-254E46348037}" destId="{AED2198E-93D5-4001-81B4-73124B309672}" srcOrd="15" destOrd="0" presId="urn:microsoft.com/office/officeart/2005/8/layout/target3"/>
    <dgm:cxn modelId="{DC352F8A-B69F-4EB3-B81B-BBD8C4A5616F}" type="presParOf" srcId="{333A1088-737F-45CB-B68E-254E46348037}" destId="{2BE915AB-18AA-4053-B92C-3BFC9ED204BB}" srcOrd="16" destOrd="0" presId="urn:microsoft.com/office/officeart/2005/8/layout/target3"/>
    <dgm:cxn modelId="{E2E8C51B-367B-4FD6-8722-0ACE4398CE60}" type="presParOf" srcId="{333A1088-737F-45CB-B68E-254E46348037}" destId="{6BB5E863-4638-4E1D-BFDE-399D028AC4ED}" srcOrd="17" destOrd="0" presId="urn:microsoft.com/office/officeart/2005/8/layout/target3"/>
    <dgm:cxn modelId="{FF4B76E8-DBB0-46CC-BB7A-C0A54980D657}" type="presParOf" srcId="{333A1088-737F-45CB-B68E-254E46348037}" destId="{5A5FFA88-C948-4069-8E93-59FA12366E83}" srcOrd="18" destOrd="0" presId="urn:microsoft.com/office/officeart/2005/8/layout/target3"/>
    <dgm:cxn modelId="{71A03E5B-AFCB-43E0-81FE-D0312CF387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5705" y="0"/>
        <a:ext cx="7439111" cy="407634"/>
      </dsp:txXfrm>
    </dsp:sp>
    <dsp:sp modelId="{A52A0455-90FF-4808-ABD0-F02540D31D5A}">
      <dsp:nvSpPr>
        <dsp:cNvPr id="0" name=""/>
        <dsp:cNvSpPr/>
      </dsp:nvSpPr>
      <dsp:spPr>
        <a:xfrm>
          <a:off x="288039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39111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7439111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39111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JAZYK_16.FAVOURITE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THINGS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74391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439111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TEMA:FAVOURITE THINGS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74391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39111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kern="1200" dirty="0" smtClean="0"/>
            <a:t>CZ.1.07/1.4.00/21.2349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74391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976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994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77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23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926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744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6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410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042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96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280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FAC7A8-C3C3-4182-984A-B43364CBA37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D04B6-4D0F-4A87-8FC9-FEABB009E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612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microsoft.com/office/2007/relationships/hdphoto" Target="../media/hdphoto4.wdp"/><Relationship Id="rId3" Type="http://schemas.microsoft.com/office/2007/relationships/hdphoto" Target="../media/hdphoto6.wdp"/><Relationship Id="rId7" Type="http://schemas.openxmlformats.org/officeDocument/2006/relationships/image" Target="../media/image10.png"/><Relationship Id="rId12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11" Type="http://schemas.microsoft.com/office/2007/relationships/hdphoto" Target="../media/hdphoto9.wdp"/><Relationship Id="rId5" Type="http://schemas.openxmlformats.org/officeDocument/2006/relationships/image" Target="../media/image9.png"/><Relationship Id="rId15" Type="http://schemas.microsoft.com/office/2007/relationships/hdphoto" Target="../media/hdphoto10.wdp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microsoft.com/office/2007/relationships/hdphoto" Target="../media/hdphoto11.wdp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FAVOURITE THINGS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2083" r="96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7368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624" y="448741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125" b="9322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96242">
            <a:off x="539552" y="357301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265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01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0500162"/>
              </p:ext>
            </p:extLst>
          </p:nvPr>
        </p:nvGraphicFramePr>
        <p:xfrm>
          <a:off x="179512" y="908720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ANOTACE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Materiál je určen pro žáky 3. ročníku. Žáci si hravou formou procvičí tematickou oblast </a:t>
            </a:r>
            <a:r>
              <a:rPr lang="cs-CZ" dirty="0" smtClean="0">
                <a:solidFill>
                  <a:srgbClr val="7030A0"/>
                </a:solidFill>
              </a:rPr>
              <a:t>„FAVOURITE THINGS“. 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84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69269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KEYBOARD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41791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DOLL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UMBRELLA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6807" y="286637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GUITAR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54755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POSTER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27979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RADIO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6807" y="495650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AEROPLANE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673991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BALL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254" y="145359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454" y="353556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055" y="4164414"/>
            <a:ext cx="15841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016" y="1515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544" y="2466474"/>
            <a:ext cx="1562472" cy="1562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>
            <a:off x="3411143" y="2348880"/>
            <a:ext cx="656801" cy="54588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896" b="89063" l="625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32" y="1515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67" y="509494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>
                        <a14:backgroundMark x1="18229" y1="60938" x2="18229" y2="60938"/>
                        <a14:backgroundMark x1="33333" y1="67188" x2="33333" y2="67188"/>
                        <a14:backgroundMark x1="42188" y1="73958" x2="42188" y2="739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169" y="446195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9628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44444E-6 C 0.00295 0.01227 -0.00052 0.00116 0.00642 0.01297 C 0.00886 0.0169 0.01077 0.02153 0.01285 0.0257 C 0.01389 0.02755 0.01615 0.02686 0.01771 0.02801 C 0.02344 0.03218 0.03056 0.03936 0.03542 0.04514 C 0.04219 0.05301 0.04827 0.05348 0.05486 0.06019 C 0.05729 0.06274 0.05868 0.06667 0.06129 0.06875 C 0.06424 0.07107 0.06788 0.07107 0.07101 0.07315 C 0.07448 0.07547 0.07691 0.07987 0.08056 0.08172 C 0.09392 0.08843 0.11181 0.09352 0.12587 0.09885 C 0.14566 0.10625 0.16372 0.11875 0.18386 0.12477 C 0.20399 0.1382 0.22136 0.14514 0.24358 0.15047 C 0.2592 0.1588 0.27205 0.1632 0.28872 0.16551 C 0.31406 0.1801 0.28386 0.16459 0.31615 0.17408 C 0.32066 0.17547 0.32465 0.17894 0.32899 0.18056 C 0.33264 0.18195 0.33646 0.18218 0.34028 0.18288 C 0.3592 0.19561 0.375 0.20209 0.39514 0.21065 C 0.4191 0.22084 0.39462 0.21459 0.41615 0.21922 C 0.43594 0.22825 0.45278 0.22871 0.47413 0.2301 C 0.48715 0.23426 0.49167 0.23496 0.50799 0.23658 C 0.5217 0.23959 0.53507 0.24098 0.54844 0.24514 C 0.55538 0.24977 0.56198 0.2507 0.56927 0.25371 C 0.57882 0.26644 0.56875 0.25463 0.58229 0.26459 C 0.59827 0.27616 0.58507 0.27153 0.6 0.27524 C 0.60781 0.28056 0.61354 0.28357 0.62101 0.29028 C 0.62257 0.29144 0.62431 0.29329 0.62587 0.29468 C 0.62743 0.29607 0.63056 0.29862 0.63056 0.29862 C 0.6382 0.31389 0.63403 0.3088 0.64184 0.31621 C 0.6441 0.32038 0.64479 0.32686 0.64844 0.32894 C 0.65729 0.33334 0.66684 0.33357 0.67587 0.3375 C 0.68351 0.34468 0.68941 0.34561 0.69844 0.33982 " pathEditMode="relative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3449 C 0.03195 0.03796 0.04792 0.04259 0.06407 0.04514 C 0.07553 0.05 0.08664 0.05532 0.09809 0.06018 C 0.11007 0.07153 0.13143 0.06967 0.1448 0.07106 C 0.16007 0.07893 0.17691 0.08148 0.19323 0.08379 C 0.20296 0.08935 0.21146 0.09282 0.22223 0.09467 C 0.23872 0.10185 0.2566 0.10671 0.27379 0.1118 C 0.30764 0.13426 0.25539 0.10069 0.29636 0.12268 C 0.30903 0.12963 0.32101 0.14097 0.33351 0.14838 C 0.33837 0.15115 0.35296 0.15509 0.35764 0.15694 C 0.37327 0.16296 0.38907 0.1699 0.40434 0.17639 C 0.43577 0.18958 0.40903 0.18194 0.42865 0.18703 C 0.44115 0.19838 0.4316 0.19051 0.45938 0.2044 C 0.46181 0.20555 0.46355 0.20879 0.4658 0.21065 C 0.47379 0.2169 0.48559 0.22615 0.49462 0.23009 C 0.50105 0.23657 0.5073 0.24143 0.51389 0.24722 C 0.52223 0.2544 0.52917 0.26273 0.53837 0.26666 C 0.54028 0.26875 0.54254 0.27129 0.5448 0.27315 C 0.54619 0.2743 0.54827 0.27407 0.54966 0.27523 C 0.55139 0.27685 0.55261 0.28009 0.55434 0.28171 C 0.56146 0.28819 0.56893 0.29259 0.57709 0.29467 C 0.60174 0.31967 0.63907 0.32615 0.66893 0.32893 C 0.67431 0.33958 0.67744 0.35509 0.67223 0.36782 C 0.67101 0.37106 0.66684 0.36782 0.66407 0.36782 " pathEditMode="relative" rAng="0" ptsTypes="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73" y="1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0.00122 0.03356 0.00157 0.06736 0.0033 0.10092 C 0.00417 0.11921 0.01146 0.13518 0.01459 0.15255 C 0.01684 0.16481 0.02032 0.18403 0.02431 0.1956 C 0.02587 0.20023 0.02934 0.2037 0.03073 0.20856 C 0.03525 0.2243 0.03976 0.2419 0.04688 0.25579 C 0.04931 0.26967 0.05504 0.28009 0.05972 0.29236 C 0.06372 0.30301 0.06597 0.31481 0.07101 0.32477 C 0.07153 0.32685 0.07188 0.32917 0.07257 0.33125 C 0.07344 0.33356 0.07518 0.33518 0.07587 0.3375 C 0.07691 0.34097 0.07657 0.34491 0.07743 0.34838 C 0.08125 0.36505 0.07934 0.35324 0.08386 0.36551 C 0.08837 0.37755 0.09167 0.38866 0.09688 0.4 C 0.09896 0.40463 0.09913 0.41088 0.10174 0.41505 C 0.10504 0.4206 0.1092 0.425 0.11302 0.43009 C 0.11459 0.43217 0.11771 0.43657 0.11771 0.43657 C 0.12049 0.44722 0.13212 0.4588 0.14045 0.46227 C 0.15347 0.47407 0.16823 0.48032 0.18386 0.4838 C 0.18768 0.4831 0.19132 0.48171 0.19514 0.48171 C 0.1967 0.48171 0.19202 0.48333 0.19045 0.4838 C 0.18889 0.48426 0.18716 0.4838 0.18559 0.4838 " pathEditMode="relative" ptsTypes="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65 0.00046 C 0.09114 -0.00093 0.15833 -0.00023 0.22465 -0.0081 C 0.26389 -0.01852 0.30035 -0.04236 0.33594 -0.06597 C 0.34184 -0.06991 0.34618 -0.07732 0.35208 -0.08102 C 0.35989 -0.08634 0.3684 -0.08912 0.37639 -0.09398 C 0.42778 -0.125 0.39948 -0.11644 0.4375 -0.12408 C 0.4559 -0.13565 0.4743 -0.14676 0.49236 -0.15857 C 0.50989 -0.17014 0.50052 -0.16667 0.5151 -0.18009 C 0.52726 -0.19167 0.54045 -0.2007 0.55191 -0.21458 C 0.57708 -0.24468 0.54479 -0.20695 0.56649 -0.23588 C 0.57239 -0.24375 0.57917 -0.25046 0.58437 -0.25949 C 0.59305 -0.27523 0.58455 -0.26644 0.5941 -0.27454 C 0.59705 -0.28357 0.6 -0.28982 0.60382 -0.29838 C 0.60851 -0.30926 0.6092 -0.31852 0.6151 -0.32847 C 0.61875 -0.34329 0.61371 -0.32523 0.62153 -0.34352 C 0.62587 -0.35394 0.62674 -0.36019 0.63437 -0.36713 C 0.63542 -0.36921 0.63576 -0.37338 0.63767 -0.37361 C 0.65087 -0.37593 0.66337 -0.36921 0.67639 -0.36921 " pathEditMode="relative" rAng="0" ptsTypes="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87" y="-1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C 0.01129 -0.00092 0.03125 2.96296E-6 0.04358 -0.00648 C 0.04601 -0.00787 0.04774 -0.01088 0.05 -0.01296 C 0.06077 -0.02315 0.07136 -0.03472 0.08056 -0.04722 C 0.08299 -0.05046 0.08438 -0.05509 0.08698 -0.0581 C 0.08941 -0.06088 0.09271 -0.06204 0.09514 -0.06458 C 0.10712 -0.07731 0.12014 -0.09259 0.13056 -0.10764 C 0.1474 -0.13217 0.13472 -0.12222 0.14844 -0.13125 C 0.1533 -0.14143 0.16163 -0.15046 0.16927 -0.15694 C 0.17552 -0.16967 0.18386 -0.17893 0.19028 -0.19143 C 0.19427 -0.20764 0.18889 -0.18773 0.19514 -0.2044 C 0.19722 -0.21018 0.19861 -0.21759 0.2 -0.22361 C 0.19427 -0.25555 0.20643 -0.19977 0.18698 -0.23449 C 0.18472 -0.23866 0.18524 -0.24768 0.18872 -0.24954 C 0.1967 -0.25393 0.2059 -0.24954 0.21441 -0.24954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C 0.01406 -0.01875 0.03073 -0.03426 0.04184 -0.05602 C 0.04514 -0.0625 0.04774 -0.06945 0.05156 -0.07523 C 0.06024 -0.08866 0.07187 -0.09838 0.08055 -0.11181 C 0.0868 -0.12176 0.09045 -0.13426 0.0967 -0.14421 C 0.10521 -0.1581 0.11632 -0.1706 0.12413 -0.18496 C 0.12743 -0.19097 0.12899 -0.19838 0.13212 -0.20463 C 0.14705 -0.23287 0.16962 -0.25417 0.18542 -0.28195 C 0.19496 -0.29838 0.20399 -0.31597 0.21285 -0.33334 C 0.2191 -0.34607 0.22812 -0.35602 0.23368 -0.36991 C 0.23976 -0.38449 0.24444 -0.40023 0.25 -0.41505 C 0.25434 -0.42662 0.2592 -0.43565 0.26285 -0.44746 C 0.26632 -0.4706 0.26128 -0.44746 0.26927 -0.46459 C 0.27239 -0.47153 0.27743 -0.48611 0.27743 -0.48611 C 0.27986 -0.52616 0.27691 -0.56898 0.29028 -0.60648 " pathEditMode="relative" ptsTypes="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46 0.01343 C 0.06909 0.01273 0.10555 0.01111 0.14218 0.01111 C 0.16527 0.01111 0.18836 0.01181 0.21145 0.01343 C 0.21909 0.01389 0.23402 0.01759 0.23402 0.01782 C 0.25625 0.04097 0.28437 0.05532 0.30833 0.07569 C 0.3217 0.08704 0.33211 0.10301 0.34531 0.11435 C 0.35069 0.12847 0.35972 0.13796 0.36788 0.14884 C 0.37135 0.15347 0.37395 0.15949 0.3776 0.16389 C 0.38211 0.16944 0.39218 0.17893 0.39218 0.17917 C 0.39583 0.18889 0.40191 0.19676 0.40989 0.20046 C 0.41684 0.21458 0.42152 0.22106 0.43246 0.23056 C 0.43402 0.23194 0.43576 0.23333 0.43732 0.23472 C 0.44027 0.23727 0.44705 0.23912 0.44705 0.23935 C 0.4835 0.2375 0.50069 0.2375 0.53246 0.22616 C 0.53437 0.22106 0.53715 0.21643 0.53889 0.21111 C 0.54461 0.19282 0.53593 0.21134 0.54375 0.19606 C 0.54201 0.18449 0.54427 0.1831 0.54045 0.1875 " pathEditMode="relative" rAng="0" ptsTypes="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1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55556E-6 C 0.18177 -0.00533 0.36354 -0.0051 0.54531 -0.00626 C 0.60139 -0.01251 0.66007 -0.00556 0.71615 -0.00417 C 0.74445 0.003 0.77309 -0.00093 0.80174 -0.00209 C 0.8033 -0.00278 0.80521 -0.00278 0.8066 -0.00417 C 0.80816 -0.00579 0.80799 -0.0095 0.80972 -0.01065 C 0.81372 -0.01366 0.82587 -0.01274 0.82917 -0.01274 " pathEditMode="relative" ptsTypes="ffffff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VYTVOŘ SLOVA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OIRAD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LALBREUM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SERTPO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ALBL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EKYBAODR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PLAROAENE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ITGURA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12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Člen a, </a:t>
            </a:r>
            <a:r>
              <a:rPr lang="cs-CZ" b="1" dirty="0" err="1" smtClean="0">
                <a:solidFill>
                  <a:srgbClr val="FF0000"/>
                </a:solidFill>
              </a:rPr>
              <a:t>an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č</a:t>
            </a:r>
            <a:r>
              <a:rPr lang="cs-CZ" sz="4000" b="1" dirty="0" smtClean="0">
                <a:solidFill>
                  <a:srgbClr val="FF0000"/>
                </a:solidFill>
              </a:rPr>
              <a:t>len 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</a:t>
            </a:r>
            <a:r>
              <a:rPr lang="cs-CZ" sz="4000" b="1" dirty="0" smtClean="0">
                <a:solidFill>
                  <a:srgbClr val="FF0000"/>
                </a:solidFill>
              </a:rPr>
              <a:t> + souhláska</a:t>
            </a:r>
          </a:p>
          <a:p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příklad: </a:t>
            </a:r>
            <a:r>
              <a:rPr lang="en-GB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doll, a poster</a:t>
            </a:r>
            <a:endParaRPr lang="cs-CZ" sz="40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sz="40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člen </a:t>
            </a:r>
            <a:r>
              <a:rPr lang="cs-CZ" sz="4000" b="1" dirty="0" err="1" smtClean="0"/>
              <a:t>an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+ samohláska</a:t>
            </a:r>
          </a:p>
          <a:p>
            <a:r>
              <a:rPr lang="cs-CZ" sz="4000" dirty="0" smtClean="0"/>
              <a:t>příklad :</a:t>
            </a:r>
            <a:r>
              <a:rPr lang="en-GB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an umbrella, an aeroplane</a:t>
            </a:r>
            <a:endParaRPr lang="en-GB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4734">
            <a:off x="6444208" y="48691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816" y="2276872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91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What´s this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556792"/>
            <a:ext cx="52565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It´s a / an ……………………</a:t>
            </a:r>
          </a:p>
          <a:p>
            <a:endParaRPr lang="en-GB" sz="3200" b="1" dirty="0" smtClean="0"/>
          </a:p>
          <a:p>
            <a:r>
              <a:rPr lang="en-GB" sz="3200" b="1" dirty="0" smtClean="0"/>
              <a:t>It´s a / an ……………………</a:t>
            </a:r>
          </a:p>
          <a:p>
            <a:endParaRPr lang="en-GB" sz="3200" b="1" dirty="0" smtClean="0"/>
          </a:p>
          <a:p>
            <a:r>
              <a:rPr lang="en-GB" sz="3200" b="1" dirty="0" smtClean="0"/>
              <a:t>It´s a / an …………………….</a:t>
            </a:r>
          </a:p>
          <a:p>
            <a:r>
              <a:rPr lang="en-GB" sz="3200" b="1" dirty="0" smtClean="0"/>
              <a:t> </a:t>
            </a:r>
          </a:p>
          <a:p>
            <a:r>
              <a:rPr lang="en-GB" sz="3200" b="1" dirty="0" smtClean="0"/>
              <a:t>It´s a / an …………………….</a:t>
            </a:r>
          </a:p>
          <a:p>
            <a:endParaRPr lang="en-GB" sz="3200" b="1" dirty="0" smtClean="0"/>
          </a:p>
          <a:p>
            <a:r>
              <a:rPr lang="en-GB" sz="3200" b="1" dirty="0" smtClean="0"/>
              <a:t>It´s a / an …………………….</a:t>
            </a:r>
            <a:endParaRPr lang="en-GB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012" y="1340768"/>
            <a:ext cx="1108720" cy="11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8960">
            <a:off x="2612350" y="2381673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783" y="3012561"/>
            <a:ext cx="1612776" cy="1612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1958">
            <a:off x="2418561" y="4011804"/>
            <a:ext cx="1342934" cy="1342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550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6538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CITACE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4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126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FAVOURITE THINGS</vt:lpstr>
      <vt:lpstr>Prezentace aplikace PowerPoint</vt:lpstr>
      <vt:lpstr>ANOTACE</vt:lpstr>
      <vt:lpstr>Prezentace aplikace PowerPoint</vt:lpstr>
      <vt:lpstr>VYTVOŘ SLOVA</vt:lpstr>
      <vt:lpstr>Člen a, an</vt:lpstr>
      <vt:lpstr>What´s this?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FAVOURITE THINGS</dc:title>
  <dc:creator>Vavříčková Alena</dc:creator>
  <cp:lastModifiedBy>Vavříčková Alena</cp:lastModifiedBy>
  <cp:revision>14</cp:revision>
  <dcterms:created xsi:type="dcterms:W3CDTF">2013-06-09T15:00:27Z</dcterms:created>
  <dcterms:modified xsi:type="dcterms:W3CDTF">2013-06-25T19:20:05Z</dcterms:modified>
</cp:coreProperties>
</file>