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A539222-3AD5-4990-AC53-0B647A3B7AD1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E530D07-180C-4D0C-9930-EF1D9271AC6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A539222-3AD5-4990-AC53-0B647A3B7AD1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E530D07-180C-4D0C-9930-EF1D9271AC6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A539222-3AD5-4990-AC53-0B647A3B7AD1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E530D07-180C-4D0C-9930-EF1D9271AC6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39222-3AD5-4990-AC53-0B647A3B7AD1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30D07-180C-4D0C-9930-EF1D9271AC6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39222-3AD5-4990-AC53-0B647A3B7AD1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30D07-180C-4D0C-9930-EF1D9271AC6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A539222-3AD5-4990-AC53-0B647A3B7AD1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E530D07-180C-4D0C-9930-EF1D9271AC6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39222-3AD5-4990-AC53-0B647A3B7AD1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30D07-180C-4D0C-9930-EF1D9271AC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A539222-3AD5-4990-AC53-0B647A3B7AD1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E530D07-180C-4D0C-9930-EF1D9271AC6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A539222-3AD5-4990-AC53-0B647A3B7AD1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E530D07-180C-4D0C-9930-EF1D9271AC6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39222-3AD5-4990-AC53-0B647A3B7AD1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30D07-180C-4D0C-9930-EF1D9271AC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39222-3AD5-4990-AC53-0B647A3B7AD1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30D07-180C-4D0C-9930-EF1D9271AC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A539222-3AD5-4990-AC53-0B647A3B7AD1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E530D07-180C-4D0C-9930-EF1D9271AC6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540059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Název projektu: Moderní škola</a:t>
            </a:r>
            <a:br>
              <a:rPr lang="cs-CZ" sz="2400" dirty="0" smtClean="0"/>
            </a:br>
            <a:r>
              <a:rPr lang="cs-CZ" sz="2400" dirty="0" smtClean="0"/>
              <a:t>Číslo klíčové aktivity: III/2</a:t>
            </a:r>
            <a:br>
              <a:rPr lang="cs-CZ" sz="2400" dirty="0" smtClean="0"/>
            </a:br>
            <a:r>
              <a:rPr lang="cs-CZ" sz="2400" dirty="0" smtClean="0"/>
              <a:t>Název školy: Základní škola a Mateřská </a:t>
            </a:r>
            <a:br>
              <a:rPr lang="cs-CZ" sz="2400" dirty="0" smtClean="0"/>
            </a:br>
            <a:r>
              <a:rPr lang="cs-CZ" sz="2400" dirty="0" smtClean="0"/>
              <a:t>škola Vráž, okres Beroun</a:t>
            </a:r>
            <a:br>
              <a:rPr lang="cs-CZ" sz="2400" dirty="0" smtClean="0"/>
            </a:br>
            <a:r>
              <a:rPr lang="cs-CZ" sz="2400" dirty="0" smtClean="0"/>
              <a:t>Autor: Zuzana Měchurová</a:t>
            </a:r>
            <a:br>
              <a:rPr lang="cs-CZ" sz="2400" dirty="0" smtClean="0"/>
            </a:br>
            <a:r>
              <a:rPr lang="cs-CZ" sz="2400" dirty="0" smtClean="0"/>
              <a:t>Název materiálu:</a:t>
            </a:r>
            <a:br>
              <a:rPr lang="cs-CZ" sz="2400" dirty="0" smtClean="0"/>
            </a:br>
            <a:r>
              <a:rPr lang="cs-CZ" sz="2400" dirty="0" smtClean="0"/>
              <a:t>VY_</a:t>
            </a:r>
            <a:r>
              <a:rPr lang="cs-CZ" sz="2400" dirty="0" smtClean="0">
                <a:solidFill>
                  <a:srgbClr val="FF0000"/>
                </a:solidFill>
              </a:rPr>
              <a:t>32</a:t>
            </a:r>
            <a:r>
              <a:rPr lang="cs-CZ" sz="2400" dirty="0" smtClean="0"/>
              <a:t>_INOVACE_170_ČS2_POVOLÁNÍ</a:t>
            </a:r>
            <a:br>
              <a:rPr lang="cs-CZ" sz="2400" dirty="0" smtClean="0"/>
            </a:br>
            <a:r>
              <a:rPr lang="cs-CZ" sz="2400" dirty="0" smtClean="0"/>
              <a:t>Číslo projektu: CZ 1.07/1.4.00/21.3376</a:t>
            </a:r>
            <a:br>
              <a:rPr lang="cs-CZ" sz="2400" dirty="0" smtClean="0"/>
            </a:br>
            <a:r>
              <a:rPr lang="cs-CZ" sz="2400" dirty="0" smtClean="0"/>
              <a:t>Ověřené ve výuce: </a:t>
            </a:r>
            <a:r>
              <a:rPr lang="cs-CZ" sz="2400" dirty="0" smtClean="0"/>
              <a:t>26. 11</a:t>
            </a:r>
            <a:r>
              <a:rPr lang="cs-CZ" sz="2400" dirty="0" smtClean="0"/>
              <a:t>. </a:t>
            </a:r>
            <a:r>
              <a:rPr lang="cs-CZ" sz="2400" dirty="0" smtClean="0"/>
              <a:t>2013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Ročník: 2.</a:t>
            </a:r>
            <a:br>
              <a:rPr lang="cs-CZ" sz="2400" dirty="0" smtClean="0"/>
            </a:br>
            <a:r>
              <a:rPr lang="cs-CZ" sz="2400" dirty="0" smtClean="0"/>
              <a:t>Předmět: Člověk a jeho svět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5733256"/>
            <a:ext cx="6400800" cy="888504"/>
          </a:xfrm>
        </p:spPr>
        <p:txBody>
          <a:bodyPr/>
          <a:lstStyle/>
          <a:p>
            <a:r>
              <a:rPr lang="cs-CZ" dirty="0"/>
              <a:t>Anotace: </a:t>
            </a:r>
            <a:r>
              <a:rPr lang="cs-CZ" i="1" dirty="0"/>
              <a:t>Prezentace je určena pro </a:t>
            </a:r>
            <a:r>
              <a:rPr lang="cs-CZ" i="1" dirty="0" smtClean="0"/>
              <a:t>2. </a:t>
            </a:r>
            <a:r>
              <a:rPr lang="cs-CZ" i="1" dirty="0"/>
              <a:t>ročník, slouží k zopakování probrané látky na interaktivní tabuli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985" y="260648"/>
            <a:ext cx="7200800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0803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Pojmenuj povolání a napiš alespoň jednu větu o tom, v čem práce spočívá.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Povolání + věta</a:t>
            </a:r>
            <a:endParaRPr lang="cs-CZ" dirty="0"/>
          </a:p>
        </p:txBody>
      </p:sp>
      <p:pic>
        <p:nvPicPr>
          <p:cNvPr id="5" name="Picture 2" descr="C:\Users\izeniskova\AppData\Local\Microsoft\Windows\Temporary Internet Files\Content.IE5\ID53KA1V\MC9001986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628800"/>
            <a:ext cx="811039" cy="104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izeniskova\AppData\Local\Microsoft\Windows\Temporary Internet Files\Content.IE5\KDUSUFF1\MC9002516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265371"/>
            <a:ext cx="811039" cy="1031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izeniskova\AppData\Local\Microsoft\Windows\Temporary Internet Files\Content.IE5\TSOOETMR\MC9003590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984866"/>
            <a:ext cx="876453" cy="91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izeniskova\AppData\Local\Microsoft\Windows\Temporary Internet Files\Content.IE5\KDUSUFF1\MC9003790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4008" y="4149080"/>
            <a:ext cx="837025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izeniskova\AppData\Local\Microsoft\Windows\Temporary Internet Files\Content.IE5\PLLQLHWP\MC9002404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0452" y="5373216"/>
            <a:ext cx="1224136" cy="910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izeniskova\AppData\Local\Microsoft\Windows\Temporary Internet Files\Content.IE5\ID53KA1V\MC9003328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7282" y="5369499"/>
            <a:ext cx="9144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3460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56792"/>
            <a:ext cx="7643192" cy="4917160"/>
          </a:xfrm>
        </p:spPr>
        <p:txBody>
          <a:bodyPr/>
          <a:lstStyle/>
          <a:p>
            <a:r>
              <a:rPr lang="cs-CZ" dirty="0" smtClean="0"/>
              <a:t>Policista 158                   </a:t>
            </a:r>
          </a:p>
          <a:p>
            <a:endParaRPr lang="cs-CZ" dirty="0"/>
          </a:p>
          <a:p>
            <a:r>
              <a:rPr lang="cs-CZ" dirty="0" smtClean="0"/>
              <a:t>Hasič 150</a:t>
            </a:r>
          </a:p>
          <a:p>
            <a:endParaRPr lang="cs-CZ" dirty="0"/>
          </a:p>
          <a:p>
            <a:r>
              <a:rPr lang="cs-CZ" dirty="0" smtClean="0"/>
              <a:t>Veterinář </a:t>
            </a:r>
          </a:p>
          <a:p>
            <a:endParaRPr lang="cs-CZ" dirty="0"/>
          </a:p>
          <a:p>
            <a:r>
              <a:rPr lang="cs-CZ" dirty="0" smtClean="0"/>
              <a:t>Lékař 155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Archeolog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izeniskova\AppData\Local\Microsoft\Windows\Temporary Internet Files\Content.IE5\ID53KA1V\MC9001986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628800"/>
            <a:ext cx="811039" cy="104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zeniskova\AppData\Local\Microsoft\Windows\Temporary Internet Files\Content.IE5\KDUSUFF1\MC9002516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265371"/>
            <a:ext cx="811039" cy="1031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zeniskova\AppData\Local\Microsoft\Windows\Temporary Internet Files\Content.IE5\TSOOETMR\MC9003590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984866"/>
            <a:ext cx="876453" cy="91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zeniskova\AppData\Local\Microsoft\Windows\Temporary Internet Files\Content.IE5\KDUSUFF1\MC9003790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4008" y="4149080"/>
            <a:ext cx="837025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zeniskova\AppData\Local\Microsoft\Windows\Temporary Internet Files\Content.IE5\PLLQLHWP\MC9002404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0452" y="5373216"/>
            <a:ext cx="1224136" cy="910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izeniskova\AppData\Local\Microsoft\Windows\Temporary Internet Files\Content.IE5\ID53KA1V\MC9003328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7282" y="5369499"/>
            <a:ext cx="9144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8902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bys chtěl být ty a proč? Namaluj a popiš několika větami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Obrázek + text</a:t>
            </a:r>
            <a:endParaRPr lang="cs-CZ" dirty="0"/>
          </a:p>
        </p:txBody>
      </p:sp>
      <p:pic>
        <p:nvPicPr>
          <p:cNvPr id="2050" name="Picture 2" descr="C:\Users\izeniskova\AppData\Local\Microsoft\Windows\Temporary Internet Files\Content.IE5\8OYICLYZ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86916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04601" y="6139160"/>
            <a:ext cx="29498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0070C0"/>
                </a:solidFill>
                <a:hlinkClick r:id="rId3"/>
              </a:rPr>
              <a:t>www.office.microsoft.com</a:t>
            </a:r>
            <a:r>
              <a:rPr lang="cs-CZ" dirty="0">
                <a:solidFill>
                  <a:srgbClr val="0070C0"/>
                </a:solidFill>
              </a:rPr>
              <a:t> 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3171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21</TotalTime>
  <Words>67</Words>
  <Application>Microsoft Office PowerPoint</Application>
  <PresentationFormat>Předvádění na obrazovce (4:3)</PresentationFormat>
  <Paragraphs>21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Název projektu: Moderní škola Číslo klíčové aktivity: III/2 Název školy: Základní škola a Mateřská  škola Vráž, okres Beroun Autor: Zuzana Měchurová Název materiálu: VY_32_INOVACE_170_ČS2_POVOLÁNÍ Číslo projektu: CZ 1.07/1.4.00/21.3376 Ověřené ve výuce: 26. 11. 2013 Ročník: 2. Předmět: Člověk a jeho svět</vt:lpstr>
      <vt:lpstr>Pojmenuj povolání a napiš alespoň jednu větu o tom, v čem práce spočívá.</vt:lpstr>
      <vt:lpstr>Řešení</vt:lpstr>
      <vt:lpstr>Čím bys chtěl být ty a proč? Namaluj a popiš několika větami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projektu: Moderní škola Číslo klíčové aktivity: III/2 Název školy: Základní škola a Mateřská  škola Vráž, okres Beroun Autor: Zuzana Měchurová Název materiálu: VY_32_INOVACE_170_ČS2_POVOLÁNÍ Číslo projektu: CZ 1.07/1.4.00/21.3376 Ověřené ve výuce: 9. 1. 2014 Ročník: 2. Předmět: Člověk a jeho svět</dc:title>
  <dc:creator>Ženíšková Ivana</dc:creator>
  <cp:lastModifiedBy>Ženíšková Ivana</cp:lastModifiedBy>
  <cp:revision>5</cp:revision>
  <dcterms:created xsi:type="dcterms:W3CDTF">2014-01-15T22:56:44Z</dcterms:created>
  <dcterms:modified xsi:type="dcterms:W3CDTF">2014-01-17T12:21:53Z</dcterms:modified>
</cp:coreProperties>
</file>