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5" r:id="rId3"/>
    <p:sldId id="256" r:id="rId4"/>
    <p:sldId id="259" r:id="rId5"/>
    <p:sldId id="260" r:id="rId6"/>
    <p:sldId id="258" r:id="rId7"/>
    <p:sldId id="261" r:id="rId8"/>
    <p:sldId id="263" r:id="rId9"/>
    <p:sldId id="262" r:id="rId10"/>
    <p:sldId id="264" r:id="rId11"/>
    <p:sldId id="25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d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d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d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d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d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d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d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d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d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d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d"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4000">
        <p14:vortex dir="d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4000">
        <p14:vortex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8.xml"/><Relationship Id="rId1" Type="http://schemas.openxmlformats.org/officeDocument/2006/relationships/themeOverride" Target="../theme/themeOverride1.xml"/><Relationship Id="rId5" Type="http://schemas.openxmlformats.org/officeDocument/2006/relationships/image" Target="../media/image4.png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slideLayout" Target="../slideLayouts/slideLayout18.xml"/><Relationship Id="rId1" Type="http://schemas.openxmlformats.org/officeDocument/2006/relationships/themeOverride" Target="../theme/themeOverride2.xml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1" y="1412776"/>
            <a:ext cx="3456384" cy="31817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24457501"/>
              </p:ext>
            </p:extLst>
          </p:nvPr>
        </p:nvGraphicFramePr>
        <p:xfrm>
          <a:off x="539552" y="4797152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Matematika 2.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VY_32_INOVACE_07_Slovní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úlohy, 7+.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PaedDr. Zdeňka Kofroňová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640037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395536" y="1268760"/>
            <a:ext cx="8391525" cy="2232248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8000" b="1" dirty="0" smtClean="0">
                <a:solidFill>
                  <a:srgbClr val="0070C0"/>
                </a:solidFill>
              </a:rPr>
              <a:t>Slovní úlohy</a:t>
            </a:r>
            <a:br>
              <a:rPr lang="cs-CZ" sz="8000" b="1" dirty="0" smtClean="0">
                <a:solidFill>
                  <a:srgbClr val="0070C0"/>
                </a:solidFill>
              </a:rPr>
            </a:br>
            <a:r>
              <a:rPr lang="cs-CZ" sz="6000" b="1" dirty="0" smtClean="0">
                <a:solidFill>
                  <a:srgbClr val="FF0000"/>
                </a:solidFill>
              </a:rPr>
              <a:t> 7 + .  </a:t>
            </a:r>
            <a:r>
              <a:rPr lang="cs-CZ" sz="6000" b="1" dirty="0" smtClean="0">
                <a:solidFill>
                  <a:srgbClr val="0070C0"/>
                </a:solidFill>
                <a:latin typeface="Elephant" pitchFamily="18" charset="0"/>
              </a:rPr>
              <a:t/>
            </a:r>
            <a:br>
              <a:rPr lang="cs-CZ" sz="6000" b="1" dirty="0" smtClean="0">
                <a:solidFill>
                  <a:srgbClr val="0070C0"/>
                </a:solidFill>
                <a:latin typeface="Elephant" pitchFamily="18" charset="0"/>
              </a:rPr>
            </a:br>
            <a:endParaRPr lang="cs-CZ" sz="6000" dirty="0" smtClean="0">
              <a:solidFill>
                <a:srgbClr val="0070C0"/>
              </a:solidFill>
              <a:latin typeface="Elephant" pitchFamily="18" charset="0"/>
            </a:endParaRPr>
          </a:p>
        </p:txBody>
      </p:sp>
      <p:sp>
        <p:nvSpPr>
          <p:cNvPr id="2051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619250" y="5589588"/>
            <a:ext cx="6337300" cy="365125"/>
          </a:xfrm>
          <a:noFill/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000" dirty="0"/>
              <a:t>PaedDr. Zdeňka Kofroňová, 2. ZŠ Dobříš</a:t>
            </a:r>
          </a:p>
          <a:p>
            <a:pPr eaLnBrk="1" hangingPunct="1"/>
            <a:endParaRPr lang="cs-CZ" sz="1200" i="1" dirty="0" smtClean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5648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2410" y="476672"/>
            <a:ext cx="7574623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 akváriu plave 7 rybek modrých a 4 rybky žluté. 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Kolik rybek plave v akváriu celkem ?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1188935" y="4077071"/>
            <a:ext cx="3786188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9pPr>
          </a:lstStyle>
          <a:p>
            <a:pPr eaLnBrk="1" hangingPunct="1"/>
            <a:r>
              <a:rPr lang="cs-CZ" sz="3200" b="1" dirty="0">
                <a:latin typeface="Arial" pitchFamily="34" charset="0"/>
                <a:cs typeface="Arial" pitchFamily="34" charset="0"/>
              </a:rPr>
              <a:t>7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+ 4 </a:t>
            </a:r>
            <a:r>
              <a:rPr lang="cs-CZ" sz="3200" b="1" dirty="0">
                <a:latin typeface="Arial" pitchFamily="34" charset="0"/>
                <a:cs typeface="Arial" pitchFamily="34" charset="0"/>
              </a:rPr>
              <a:t>=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11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036042" y="4661847"/>
            <a:ext cx="578979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 akváriu plave celkem 11 rybek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.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55576" y="1865850"/>
            <a:ext cx="1411945" cy="92147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913181" y="2917871"/>
            <a:ext cx="1411945" cy="921473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2241914" y="2775992"/>
            <a:ext cx="1411945" cy="921473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759721" y="2563461"/>
            <a:ext cx="1411945" cy="921473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2313170" y="1865850"/>
            <a:ext cx="1411945" cy="921473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451065" y="2881535"/>
            <a:ext cx="1411945" cy="921473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781782" y="1854519"/>
            <a:ext cx="1411945" cy="921473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0312" y="1674591"/>
            <a:ext cx="1309058" cy="910142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82377" y="2817021"/>
            <a:ext cx="1309058" cy="910142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7975" y="2764141"/>
            <a:ext cx="1309058" cy="910142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1792" y="1840424"/>
            <a:ext cx="1309058" cy="9101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96423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2410" y="476672"/>
            <a:ext cx="7574623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Na stole je 7 jablek zelených a 5 jablek     červených. 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Kolik jablek je celkem na stole ?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1188935" y="4077071"/>
            <a:ext cx="3786188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9pPr>
          </a:lstStyle>
          <a:p>
            <a:pPr eaLnBrk="1" hangingPunct="1"/>
            <a:r>
              <a:rPr lang="cs-CZ" sz="3200" b="1" dirty="0">
                <a:latin typeface="Arial" pitchFamily="34" charset="0"/>
                <a:cs typeface="Arial" pitchFamily="34" charset="0"/>
              </a:rPr>
              <a:t>7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+ 5 </a:t>
            </a:r>
            <a:r>
              <a:rPr lang="cs-CZ" sz="3200" b="1" dirty="0">
                <a:latin typeface="Arial" pitchFamily="34" charset="0"/>
                <a:cs typeface="Arial" pitchFamily="34" charset="0"/>
              </a:rPr>
              <a:t>=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12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036042" y="4661847"/>
            <a:ext cx="373050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Na stole je 12 jablek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2410" y="1780756"/>
            <a:ext cx="1008111" cy="106117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09036" y="1756415"/>
            <a:ext cx="1049113" cy="110064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2874924"/>
            <a:ext cx="1008111" cy="106117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2636912"/>
            <a:ext cx="1008111" cy="106117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872" y="2844174"/>
            <a:ext cx="1008111" cy="106117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73918" y="1795893"/>
            <a:ext cx="1008111" cy="106117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00708" y="2874924"/>
            <a:ext cx="1008111" cy="106117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68849" y="1795893"/>
            <a:ext cx="1008111" cy="106117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89116" y="2204864"/>
            <a:ext cx="1049113" cy="110064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21505" y="3015901"/>
            <a:ext cx="1049113" cy="1100648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61707" y="3050010"/>
            <a:ext cx="1049113" cy="110064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7920" y="1654540"/>
            <a:ext cx="1049113" cy="11006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77855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2410" y="476672"/>
            <a:ext cx="7574623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 zoo jsme viděli zebry. 7 zeber stálo vpředu u plotu a 6 zeber se páslo vzadu na trávě. 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Kolik mají v zoo celkem zeber ?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1188935" y="4816026"/>
            <a:ext cx="3786188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9pPr>
          </a:lstStyle>
          <a:p>
            <a:pPr eaLnBrk="1" hangingPunct="1"/>
            <a:r>
              <a:rPr lang="cs-CZ" sz="3200" b="1" dirty="0">
                <a:latin typeface="Arial" pitchFamily="34" charset="0"/>
                <a:cs typeface="Arial" pitchFamily="34" charset="0"/>
              </a:rPr>
              <a:t>7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+ 6 </a:t>
            </a:r>
            <a:r>
              <a:rPr lang="cs-CZ" sz="3200" b="1" dirty="0">
                <a:latin typeface="Arial" pitchFamily="34" charset="0"/>
                <a:cs typeface="Arial" pitchFamily="34" charset="0"/>
              </a:rPr>
              <a:t>=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13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036042" y="5373216"/>
            <a:ext cx="494558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 zoo mají celkem 13 zeber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.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4410" y="2996952"/>
            <a:ext cx="1278646" cy="143668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2134722" y="1843828"/>
            <a:ext cx="1305671" cy="982032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5645" y="1941537"/>
            <a:ext cx="1368152" cy="957706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03763" y="910448"/>
            <a:ext cx="1368152" cy="957706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52693" y="1953716"/>
            <a:ext cx="1368152" cy="957706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71154" y="1868154"/>
            <a:ext cx="1368152" cy="957706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11560" y="1933702"/>
            <a:ext cx="1295537" cy="957706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4703" y="3166075"/>
            <a:ext cx="1278646" cy="1436681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42199" y="3166075"/>
            <a:ext cx="1278646" cy="1436681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39874" y="2911422"/>
            <a:ext cx="1278646" cy="1436681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63553" y="3166075"/>
            <a:ext cx="1278646" cy="1436681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37425" y="3166075"/>
            <a:ext cx="1278646" cy="1436681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42398" y="3166075"/>
            <a:ext cx="1278646" cy="14366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95155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2410" y="476672"/>
            <a:ext cx="7574623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Na zahrádce vykvetlo na jaře 7 tulipánů 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a 7 narcisů. 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Kolik vykvetlo na zahrádce celkem květin ?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1188935" y="4077071"/>
            <a:ext cx="3786188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9pPr>
          </a:lstStyle>
          <a:p>
            <a:pPr eaLnBrk="1" hangingPunct="1"/>
            <a:r>
              <a:rPr lang="cs-CZ" sz="3200" b="1" dirty="0">
                <a:latin typeface="Arial" pitchFamily="34" charset="0"/>
                <a:cs typeface="Arial" pitchFamily="34" charset="0"/>
              </a:rPr>
              <a:t>7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+ 7 </a:t>
            </a:r>
            <a:r>
              <a:rPr lang="cs-CZ" sz="3200" b="1" dirty="0">
                <a:latin typeface="Arial" pitchFamily="34" charset="0"/>
                <a:cs typeface="Arial" pitchFamily="34" charset="0"/>
              </a:rPr>
              <a:t>=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14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036042" y="4661847"/>
            <a:ext cx="693170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Na zahrádce vykvetlo celkem 14 květin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.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0193" y="1991317"/>
            <a:ext cx="720080" cy="160017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986753" y="1908626"/>
            <a:ext cx="763163" cy="1540813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59495" y="1993886"/>
            <a:ext cx="720080" cy="160017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0233" y="2483653"/>
            <a:ext cx="720080" cy="1600179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21989" y="1982188"/>
            <a:ext cx="720080" cy="1600179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45970" y="1993886"/>
            <a:ext cx="720080" cy="1600179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2450996"/>
            <a:ext cx="720080" cy="1600179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82029" y="2450995"/>
            <a:ext cx="720080" cy="1600179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37138" y="2773171"/>
            <a:ext cx="793752" cy="1540813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849651">
            <a:off x="5589740" y="2760984"/>
            <a:ext cx="793752" cy="1540813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73996" y="2728278"/>
            <a:ext cx="793752" cy="1540813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066661">
            <a:off x="6144022" y="1861666"/>
            <a:ext cx="793752" cy="1540813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92809" y="1874262"/>
            <a:ext cx="793752" cy="1540813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742016" y="1961616"/>
            <a:ext cx="805017" cy="15408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23003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2410" y="476672"/>
            <a:ext cx="7574623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Kuba dostal od babičky 7 korun a </a:t>
            </a:r>
          </a:p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o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d </a:t>
            </a:r>
            <a:r>
              <a:rPr lang="cs-CZ" sz="2800" b="1" smtClean="0">
                <a:latin typeface="Arial" pitchFamily="34" charset="0"/>
                <a:cs typeface="Arial" pitchFamily="34" charset="0"/>
              </a:rPr>
              <a:t>dědečka </a:t>
            </a:r>
            <a:r>
              <a:rPr lang="cs-CZ" sz="2800" b="1" smtClean="0">
                <a:latin typeface="Arial" pitchFamily="34" charset="0"/>
                <a:cs typeface="Arial" pitchFamily="34" charset="0"/>
              </a:rPr>
              <a:t>9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korun. 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Kolik korun dostal Kuba celkem ?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1107634" y="4167896"/>
            <a:ext cx="3786188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9pPr>
          </a:lstStyle>
          <a:p>
            <a:pPr eaLnBrk="1" hangingPunct="1"/>
            <a:r>
              <a:rPr lang="cs-CZ" sz="3200" b="1" dirty="0">
                <a:latin typeface="Arial" pitchFamily="34" charset="0"/>
                <a:cs typeface="Arial" pitchFamily="34" charset="0"/>
              </a:rPr>
              <a:t>7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+ 9 </a:t>
            </a:r>
            <a:r>
              <a:rPr lang="cs-CZ" sz="3200" b="1" dirty="0">
                <a:latin typeface="Arial" pitchFamily="34" charset="0"/>
                <a:cs typeface="Arial" pitchFamily="34" charset="0"/>
              </a:rPr>
              <a:t>=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16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091880" y="4797152"/>
            <a:ext cx="396935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Kuba dostal 16 korun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.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2145934"/>
            <a:ext cx="1292943" cy="1292943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41486">
            <a:off x="2496483" y="2949980"/>
            <a:ext cx="1008491" cy="1031543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75123" y="2060848"/>
            <a:ext cx="1292943" cy="1292943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41486">
            <a:off x="5976760" y="3103192"/>
            <a:ext cx="1008491" cy="1031543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41486">
            <a:off x="6552824" y="2035705"/>
            <a:ext cx="1008491" cy="10315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77117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2410" y="476672"/>
            <a:ext cx="7574623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Děti měly v družině  7 plyšových kočiček a 8 plyšových pejsků. 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Kolik měly děti plyšových hraček ?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1188935" y="4474295"/>
            <a:ext cx="3786188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9pPr>
          </a:lstStyle>
          <a:p>
            <a:pPr eaLnBrk="1" hangingPunct="1"/>
            <a:r>
              <a:rPr lang="cs-CZ" sz="3200" b="1" dirty="0">
                <a:latin typeface="Arial" pitchFamily="34" charset="0"/>
                <a:cs typeface="Arial" pitchFamily="34" charset="0"/>
              </a:rPr>
              <a:t>7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+ 8 </a:t>
            </a:r>
            <a:r>
              <a:rPr lang="cs-CZ" sz="3200" b="1" dirty="0">
                <a:latin typeface="Arial" pitchFamily="34" charset="0"/>
                <a:cs typeface="Arial" pitchFamily="34" charset="0"/>
              </a:rPr>
              <a:t>=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15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006439" y="5166057"/>
            <a:ext cx="553068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Děti měly 15 plyšových hraček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.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2140" y="1870930"/>
            <a:ext cx="855564" cy="1145582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928406" y="3117109"/>
            <a:ext cx="979298" cy="122807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00015" y="1881816"/>
            <a:ext cx="887809" cy="114558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4158" y="1870930"/>
            <a:ext cx="789770" cy="114558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7944" y="1881816"/>
            <a:ext cx="832853" cy="114558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1870930"/>
            <a:ext cx="841764" cy="114558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2160" y="1891079"/>
            <a:ext cx="864096" cy="1145582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0272" y="1861667"/>
            <a:ext cx="936104" cy="1145582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892395" y="3118888"/>
            <a:ext cx="979298" cy="122807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2871693" y="3148505"/>
            <a:ext cx="979298" cy="122807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921499" y="3148505"/>
            <a:ext cx="979298" cy="122807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975123" y="3148505"/>
            <a:ext cx="979298" cy="122807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5896958" y="3112674"/>
            <a:ext cx="979298" cy="122807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876256" y="3117109"/>
            <a:ext cx="979298" cy="122807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880228" y="3114297"/>
            <a:ext cx="979298" cy="12280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0991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2410" y="476672"/>
            <a:ext cx="7574623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800" b="1" dirty="0"/>
          </a:p>
          <a:p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8" name="Obrázek 1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4768" y="1137894"/>
            <a:ext cx="915356" cy="18002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2359057"/>
            <a:ext cx="915356" cy="18002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36898" y="2447501"/>
            <a:ext cx="915356" cy="18002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385514">
            <a:off x="1862864" y="985047"/>
            <a:ext cx="915356" cy="180020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175743">
            <a:off x="2975160" y="1003490"/>
            <a:ext cx="915356" cy="180020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07905" y="942095"/>
            <a:ext cx="915356" cy="1800200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54809">
            <a:off x="6933424" y="730588"/>
            <a:ext cx="983823" cy="1934852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4800" y="730588"/>
            <a:ext cx="983823" cy="1934852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736387">
            <a:off x="3613714" y="2313302"/>
            <a:ext cx="915356" cy="18002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72410" y="332656"/>
            <a:ext cx="28552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Vytvoř slovní úlohu</a:t>
            </a:r>
            <a:endParaRPr lang="cs-CZ" dirty="0"/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00619">
            <a:off x="7538493" y="2006634"/>
            <a:ext cx="983823" cy="1934852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57592" y="2673359"/>
            <a:ext cx="983823" cy="1934852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41415" y="2312849"/>
            <a:ext cx="983823" cy="19348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42928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Použité </a:t>
            </a:r>
            <a:r>
              <a:rPr lang="cs-CZ" dirty="0" smtClean="0"/>
              <a:t>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http://office.microsoft.com/cs-cz/images/</a:t>
            </a:r>
            <a:endParaRPr lang="cs-CZ" dirty="0"/>
          </a:p>
          <a:p>
            <a:r>
              <a:rPr lang="cs-CZ" dirty="0" smtClean="0"/>
              <a:t>http</a:t>
            </a:r>
            <a:r>
              <a:rPr lang="cs-CZ" dirty="0"/>
              <a:t>://</a:t>
            </a:r>
            <a:r>
              <a:rPr lang="cs-CZ" dirty="0" smtClean="0"/>
              <a:t>www.clker.com/clipart</a:t>
            </a:r>
            <a:endParaRPr lang="cs-CZ" dirty="0" smtClean="0">
              <a:solidFill>
                <a:schemeClr val="accent1"/>
              </a:solidFill>
            </a:endParaRPr>
          </a:p>
          <a:p>
            <a:endParaRPr lang="cs-CZ" dirty="0">
              <a:solidFill>
                <a:schemeClr val="accent1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16331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erodynamika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Administrativní">
    <a:dk1>
      <a:sysClr val="windowText" lastClr="000000"/>
    </a:dk1>
    <a:lt1>
      <a:sysClr val="window" lastClr="FFFFFF"/>
    </a:lt1>
    <a:dk2>
      <a:srgbClr val="646B86"/>
    </a:dk2>
    <a:lt2>
      <a:srgbClr val="C5D1D7"/>
    </a:lt2>
    <a:accent1>
      <a:srgbClr val="D16349"/>
    </a:accent1>
    <a:accent2>
      <a:srgbClr val="CCB400"/>
    </a:accent2>
    <a:accent3>
      <a:srgbClr val="8CADAE"/>
    </a:accent3>
    <a:accent4>
      <a:srgbClr val="8C7B70"/>
    </a:accent4>
    <a:accent5>
      <a:srgbClr val="8FB08C"/>
    </a:accent5>
    <a:accent6>
      <a:srgbClr val="D19049"/>
    </a:accent6>
    <a:hlink>
      <a:srgbClr val="00A3D6"/>
    </a:hlink>
    <a:folHlink>
      <a:srgbClr val="694F07"/>
    </a:folHlink>
  </a:clrScheme>
</a:themeOverride>
</file>

<file path=ppt/theme/themeOverride2.xml><?xml version="1.0" encoding="utf-8"?>
<a:themeOverride xmlns:a="http://schemas.openxmlformats.org/drawingml/2006/main">
  <a:clrScheme name="Arkýř">
    <a:dk1>
      <a:sysClr val="windowText" lastClr="000000"/>
    </a:dk1>
    <a:lt1>
      <a:sysClr val="window" lastClr="FFFFFF"/>
    </a:lt1>
    <a:dk2>
      <a:srgbClr val="575F6D"/>
    </a:dk2>
    <a:lt2>
      <a:srgbClr val="FFF39D"/>
    </a:lt2>
    <a:accent1>
      <a:srgbClr val="FE8637"/>
    </a:accent1>
    <a:accent2>
      <a:srgbClr val="7598D9"/>
    </a:accent2>
    <a:accent3>
      <a:srgbClr val="B32C16"/>
    </a:accent3>
    <a:accent4>
      <a:srgbClr val="F5CD2D"/>
    </a:accent4>
    <a:accent5>
      <a:srgbClr val="AEBAD5"/>
    </a:accent5>
    <a:accent6>
      <a:srgbClr val="777C84"/>
    </a:accent6>
    <a:hlink>
      <a:srgbClr val="D2611C"/>
    </a:hlink>
    <a:folHlink>
      <a:srgbClr val="3B435B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1911</TotalTime>
  <Words>237</Words>
  <Application>Microsoft Office PowerPoint</Application>
  <PresentationFormat>Předvádění na obrazovce (4:3)</PresentationFormat>
  <Paragraphs>40</Paragraphs>
  <Slides>10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sady Office</vt:lpstr>
      <vt:lpstr>Aerodynamika</vt:lpstr>
      <vt:lpstr>Prezentace aplikace PowerPoint</vt:lpstr>
      <vt:lpstr>Slovní úlohy  7 + . 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obrázky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ODČÍTÁNÍ  DO  6</dc:title>
  <dc:creator>OEM</dc:creator>
  <cp:lastModifiedBy>Zdena</cp:lastModifiedBy>
  <cp:revision>35</cp:revision>
  <dcterms:created xsi:type="dcterms:W3CDTF">2011-05-07T19:32:38Z</dcterms:created>
  <dcterms:modified xsi:type="dcterms:W3CDTF">2011-09-22T20:55:49Z</dcterms:modified>
</cp:coreProperties>
</file>