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diagrams/colors22.xml" ContentType="application/vnd.openxmlformats-officedocument.drawingml.diagramColor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diagrams/data24.xml" ContentType="application/vnd.openxmlformats-officedocument.drawingml.diagramData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Override PartName="/ppt/diagrams/quickStyle28.xml" ContentType="application/vnd.openxmlformats-officedocument.drawingml.diagramStyle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diagrams/quickStyle17.xml" ContentType="application/vnd.openxmlformats-officedocument.drawingml.diagramStyle+xml"/>
  <Override PartName="/ppt/diagrams/drawing18.xml" ContentType="application/vnd.ms-office.drawingml.diagramDrawing+xml"/>
  <Override PartName="/ppt/diagrams/data20.xml" ContentType="application/vnd.openxmlformats-officedocument.drawingml.diagramData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24.xml" ContentType="application/vnd.openxmlformats-officedocument.drawingml.diagramStyle+xml"/>
  <Override PartName="/ppt/diagrams/drawing25.xml" ContentType="application/vnd.ms-office.drawingml.diagramDrawing+xml"/>
  <Override PartName="/ppt/diagrams/layout28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rawing7.xml" ContentType="application/vnd.ms-office.drawingml.diagramDrawing+xml"/>
  <Override PartName="/ppt/diagrams/layout13.xml" ContentType="application/vnd.openxmlformats-officedocument.drawingml.diagramLayout+xml"/>
  <Override PartName="/ppt/diagrams/quickStyle20.xml" ContentType="application/vnd.openxmlformats-officedocument.drawingml.diagramStyle+xml"/>
  <Override PartName="/ppt/diagrams/drawing21.xml" ContentType="application/vnd.ms-office.drawingml.diagramDrawing+xml"/>
  <Override PartName="/ppt/diagrams/layout24.xml" ContentType="application/vnd.openxmlformats-officedocument.drawingml.diagramLayout+xml"/>
  <Override PartName="/ppt/diagrams/colors27.xml" ContentType="application/vnd.openxmlformats-officedocument.drawingml.diagramColors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diagrams/colors4.xml" ContentType="application/vnd.openxmlformats-officedocument.drawingml.diagramColors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colors16.xml" ContentType="application/vnd.openxmlformats-officedocument.drawingml.diagramColors+xml"/>
  <Override PartName="/ppt/diagrams/data18.xml" ContentType="application/vnd.openxmlformats-officedocument.drawingml.diagramData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drawing3.xml" ContentType="application/vnd.ms-office.drawingml.diagramDrawing+xml"/>
  <Override PartName="/ppt/diagrams/colors12.xml" ContentType="application/vnd.openxmlformats-officedocument.drawingml.diagramColors+xml"/>
  <Override PartName="/ppt/diagrams/layout20.xml" ContentType="application/vnd.openxmlformats-officedocument.drawingml.diagramLayout+xml"/>
  <Override PartName="/ppt/diagrams/colors23.xml" ContentType="application/vnd.openxmlformats-officedocument.drawingml.diagramColors+xml"/>
  <Override PartName="/ppt/diagrams/data25.xml" ContentType="application/vnd.openxmlformats-officedocument.drawingml.diagramData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drawing19.xml" ContentType="application/vnd.ms-office.drawingml.diagramDrawing+xml"/>
  <Override PartName="/ppt/diagrams/data21.xml" ContentType="application/vnd.openxmlformats-officedocument.drawingml.diagramData+xml"/>
  <Override PartName="/ppt/presentation.xml" ContentType="application/vnd.openxmlformats-officedocument.presentationml.presentation.main+xml"/>
  <Override PartName="/ppt/diagrams/layout6.xml" ContentType="application/vnd.openxmlformats-officedocument.drawingml.diagramLayout+xml"/>
  <Override PartName="/ppt/diagrams/data10.xml" ContentType="application/vnd.openxmlformats-officedocument.drawingml.diagramData+xml"/>
  <Override PartName="/ppt/diagrams/quickStyle18.xml" ContentType="application/vnd.openxmlformats-officedocument.drawingml.diagramStyl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diagrams/layout18.xml" ContentType="application/vnd.openxmlformats-officedocument.drawingml.diagramLayout+xml"/>
  <Override PartName="/ppt/diagrams/quickStyle25.xml" ContentType="application/vnd.openxmlformats-officedocument.drawingml.diagramStyle+xml"/>
  <Override PartName="/ppt/diagrams/drawing26.xml" ContentType="application/vnd.ms-office.drawingml.diagramDrawing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rawing8.xml" ContentType="application/vnd.ms-office.drawingml.diagramDrawing+xml"/>
  <Override PartName="/ppt/diagrams/layout25.xml" ContentType="application/vnd.openxmlformats-officedocument.drawingml.diagramLayout+xml"/>
  <Override PartName="/ppt/diagrams/colors28.xml" ContentType="application/vnd.openxmlformats-officedocument.drawingml.diagramColors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diagrams/quickStyle21.xml" ContentType="application/vnd.openxmlformats-officedocument.drawingml.diagramStyle+xml"/>
  <Override PartName="/ppt/diagrams/drawing22.xml" ContentType="application/vnd.ms-office.drawingml.diagramDrawing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ppt/diagrams/data19.xml" ContentType="application/vnd.openxmlformats-officedocument.drawingml.diagramData+xml"/>
  <Override PartName="/ppt/diagrams/layout21.xml" ContentType="application/vnd.openxmlformats-officedocument.drawingml.diagramLayout+xml"/>
  <Override PartName="/ppt/diagrams/colors24.xml" ContentType="application/vnd.openxmlformats-officedocument.drawingml.diagramColors+xml"/>
  <Override PartName="/ppt/diagrams/data28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diagrams/data26.xml" ContentType="application/vnd.openxmlformats-officedocument.drawingml.diagramData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diagrams/colors20.xml" ContentType="application/vnd.openxmlformats-officedocument.drawingml.diagramColors+xml"/>
  <Override PartName="/ppt/slides/slide2.xml" ContentType="application/vnd.openxmlformats-officedocument.presentationml.slide+xml"/>
  <Override PartName="/ppt/diagrams/data11.xml" ContentType="application/vnd.openxmlformats-officedocument.drawingml.diagramData+xml"/>
  <Default Extension="wmf" ContentType="image/x-wmf"/>
  <Override PartName="/ppt/diagrams/quickStyle19.xml" ContentType="application/vnd.openxmlformats-officedocument.drawingml.diagramStyle+xml"/>
  <Override PartName="/ppt/diagrams/data22.xml" ContentType="application/vnd.openxmlformats-officedocument.drawingml.diagramData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diagrams/quickStyle26.xml" ContentType="application/vnd.openxmlformats-officedocument.drawingml.diagramStyle+xml"/>
  <Override PartName="/ppt/diagrams/drawing27.xml" ContentType="application/vnd.ms-office.drawingml.diagramDrawing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19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  <Override PartName="/ppt/diagrams/quickStyle22.xml" ContentType="application/vnd.openxmlformats-officedocument.drawingml.diagramStyle+xml"/>
  <Override PartName="/ppt/diagrams/drawing23.xml" ContentType="application/vnd.ms-office.drawingml.diagramDrawing+xml"/>
  <Override PartName="/ppt/diagrams/layout26.xml" ContentType="application/vnd.openxmlformats-officedocument.drawingml.diagramLayout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colors18.xml" ContentType="application/vnd.openxmlformats-officedocument.drawingml.diagramColors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diagrams/drawing5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layout22.xml" ContentType="application/vnd.openxmlformats-officedocument.drawingml.diagramLayout+xml"/>
  <Override PartName="/ppt/diagrams/colors25.xml" ContentType="application/vnd.openxmlformats-officedocument.drawingml.diagramColors+xml"/>
  <Override PartName="/ppt/diagrams/data27.xml" ContentType="application/vnd.openxmlformats-officedocument.drawingml.diagramData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ata16.xml" ContentType="application/vnd.openxmlformats-officedocument.drawingml.diagramData+xml"/>
  <Override PartName="/ppt/slides/slide3.xml" ContentType="application/vnd.openxmlformats-officedocument.presentationml.slide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colors10.xml" ContentType="application/vnd.openxmlformats-officedocument.drawingml.diagramColors+xml"/>
  <Override PartName="/ppt/diagrams/colors21.xml" ContentType="application/vnd.openxmlformats-officedocument.drawingml.diagramColors+xml"/>
  <Override PartName="/ppt/diagrams/data23.xml" ContentType="application/vnd.openxmlformats-officedocument.drawingml.diagramData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data9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Override PartName="/ppt/diagrams/quickStyle27.xml" ContentType="application/vnd.openxmlformats-officedocument.drawingml.diagramStyle+xml"/>
  <Override PartName="/ppt/diagrams/drawing28.xml" ContentType="application/vnd.ms-office.drawingml.diagramDrawing+xml"/>
  <Override PartName="/ppt/diagrams/layout4.xml" ContentType="application/vnd.openxmlformats-officedocument.drawingml.diagramLayout+xml"/>
  <Override PartName="/ppt/diagrams/layout27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colors19.xml" ContentType="application/vnd.openxmlformats-officedocument.drawingml.diagramColors+xml"/>
  <Override PartName="/ppt/diagrams/quickStyle23.xml" ContentType="application/vnd.openxmlformats-officedocument.drawingml.diagramStyle+xml"/>
  <Override PartName="/ppt/diagrams/drawing24.xml" ContentType="application/vnd.ms-office.drawingml.diagramDrawing+xml"/>
  <Override PartName="/ppt/diagrams/drawing6.xml" ContentType="application/vnd.ms-office.drawingml.diagramDrawing+xml"/>
  <Override PartName="/ppt/diagrams/drawing20.xml" ContentType="application/vnd.ms-office.drawingml.diagramDrawing+xml"/>
  <Override PartName="/ppt/diagrams/layout23.xml" ContentType="application/vnd.openxmlformats-officedocument.drawingml.diagramLayout+xml"/>
  <Override PartName="/ppt/diagrams/colors26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7"/>
  </p:notesMasterIdLst>
  <p:sldIdLst>
    <p:sldId id="256" r:id="rId2"/>
    <p:sldId id="257" r:id="rId3"/>
    <p:sldId id="294" r:id="rId4"/>
    <p:sldId id="305" r:id="rId5"/>
    <p:sldId id="306" r:id="rId6"/>
    <p:sldId id="295" r:id="rId7"/>
    <p:sldId id="296" r:id="rId8"/>
    <p:sldId id="297" r:id="rId9"/>
    <p:sldId id="298" r:id="rId10"/>
    <p:sldId id="299" r:id="rId11"/>
    <p:sldId id="300" r:id="rId12"/>
    <p:sldId id="302" r:id="rId13"/>
    <p:sldId id="301" r:id="rId14"/>
    <p:sldId id="304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6" autoAdjust="0"/>
    <p:restoredTop sz="94660"/>
  </p:normalViewPr>
  <p:slideViewPr>
    <p:cSldViewPr>
      <p:cViewPr>
        <p:scale>
          <a:sx n="66" d="100"/>
          <a:sy n="66" d="100"/>
        </p:scale>
        <p:origin x="-1224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96DA2A-AAB2-468F-B2BF-BD9D9C31C7E5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111A8EEF-2641-4FBC-9114-A4051C1876EB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bg1"/>
              </a:solidFill>
            </a:rPr>
            <a:t>Regulativnost</a:t>
          </a:r>
          <a:endParaRPr lang="cs-CZ" sz="1900" b="1" dirty="0">
            <a:solidFill>
              <a:schemeClr val="bg1"/>
            </a:solidFill>
          </a:endParaRPr>
        </a:p>
      </dgm:t>
    </dgm:pt>
    <dgm:pt modelId="{33895D62-3A73-47F6-A049-7280F286FE3F}" type="parTrans" cxnId="{35D2B45F-2510-4FF4-8326-AB8F0A27F663}">
      <dgm:prSet/>
      <dgm:spPr/>
      <dgm:t>
        <a:bodyPr/>
        <a:lstStyle/>
        <a:p>
          <a:endParaRPr lang="cs-CZ"/>
        </a:p>
      </dgm:t>
    </dgm:pt>
    <dgm:pt modelId="{9F74867D-ED76-4F01-863D-34DDBB162BC4}" type="sibTrans" cxnId="{35D2B45F-2510-4FF4-8326-AB8F0A27F663}">
      <dgm:prSet/>
      <dgm:spPr/>
      <dgm:t>
        <a:bodyPr/>
        <a:lstStyle/>
        <a:p>
          <a:endParaRPr lang="cs-CZ"/>
        </a:p>
      </dgm:t>
    </dgm:pt>
    <dgm:pt modelId="{30BEBC34-A7EF-49D5-8498-16237E90D03C}" type="pres">
      <dgm:prSet presAssocID="{1996DA2A-AAB2-468F-B2BF-BD9D9C31C7E5}" presName="Name0" presStyleCnt="0">
        <dgm:presLayoutVars>
          <dgm:dir/>
          <dgm:animLvl val="lvl"/>
          <dgm:resizeHandles val="exact"/>
        </dgm:presLayoutVars>
      </dgm:prSet>
      <dgm:spPr/>
    </dgm:pt>
    <dgm:pt modelId="{DA8486A5-C0A0-41FB-AFED-3A768A36911D}" type="pres">
      <dgm:prSet presAssocID="{111A8EEF-2641-4FBC-9114-A4051C1876EB}" presName="parTxOnly" presStyleLbl="node1" presStyleIdx="0" presStyleCnt="1" custScaleX="31534" custScaleY="27069" custLinFactNeighborX="-34603" custLinFactNeighborY="-2652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55F78B-E4B3-41F8-809D-71E0F85C1418}" type="presOf" srcId="{1996DA2A-AAB2-468F-B2BF-BD9D9C31C7E5}" destId="{30BEBC34-A7EF-49D5-8498-16237E90D03C}" srcOrd="0" destOrd="0" presId="urn:microsoft.com/office/officeart/2005/8/layout/chevron1"/>
    <dgm:cxn modelId="{35D2B45F-2510-4FF4-8326-AB8F0A27F663}" srcId="{1996DA2A-AAB2-468F-B2BF-BD9D9C31C7E5}" destId="{111A8EEF-2641-4FBC-9114-A4051C1876EB}" srcOrd="0" destOrd="0" parTransId="{33895D62-3A73-47F6-A049-7280F286FE3F}" sibTransId="{9F74867D-ED76-4F01-863D-34DDBB162BC4}"/>
    <dgm:cxn modelId="{5672A24B-F10B-4214-AE9D-BBF0C496737C}" type="presOf" srcId="{111A8EEF-2641-4FBC-9114-A4051C1876EB}" destId="{DA8486A5-C0A0-41FB-AFED-3A768A36911D}" srcOrd="0" destOrd="0" presId="urn:microsoft.com/office/officeart/2005/8/layout/chevron1"/>
    <dgm:cxn modelId="{EC070612-EE9C-4183-B9C7-524BC72001EC}" type="presParOf" srcId="{30BEBC34-A7EF-49D5-8498-16237E90D03C}" destId="{DA8486A5-C0A0-41FB-AFED-3A768A36911D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7DEC42-9964-4456-A642-57912323E1E0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4E93493A-49A0-4A00-BCCB-64C2E6829934}">
      <dgm:prSet phldrT="[Text]" custT="1"/>
      <dgm:spPr/>
      <dgm:t>
        <a:bodyPr/>
        <a:lstStyle/>
        <a:p>
          <a:r>
            <a:rPr lang="cs-CZ" sz="2400" b="1" dirty="0" smtClean="0"/>
            <a:t>Právní závaznost</a:t>
          </a:r>
          <a:endParaRPr lang="cs-CZ" sz="2400" b="1" dirty="0"/>
        </a:p>
      </dgm:t>
    </dgm:pt>
    <dgm:pt modelId="{2D345416-7A2F-42B0-8BF6-CCA1E989125C}" type="sibTrans" cxnId="{B24DD89A-CC19-407A-AFBE-CE70EEF3360F}">
      <dgm:prSet/>
      <dgm:spPr/>
      <dgm:t>
        <a:bodyPr/>
        <a:lstStyle/>
        <a:p>
          <a:endParaRPr lang="cs-CZ"/>
        </a:p>
      </dgm:t>
    </dgm:pt>
    <dgm:pt modelId="{2A840961-A33B-4DD3-9021-DB95025180D6}" type="parTrans" cxnId="{B24DD89A-CC19-407A-AFBE-CE70EEF3360F}">
      <dgm:prSet/>
      <dgm:spPr/>
      <dgm:t>
        <a:bodyPr/>
        <a:lstStyle/>
        <a:p>
          <a:endParaRPr lang="cs-CZ"/>
        </a:p>
      </dgm:t>
    </dgm:pt>
    <dgm:pt modelId="{A69D31FB-40F6-4DE4-9FD6-C46CA055C5D9}" type="pres">
      <dgm:prSet presAssocID="{147DEC42-9964-4456-A642-57912323E1E0}" presName="Name0" presStyleCnt="0">
        <dgm:presLayoutVars>
          <dgm:dir/>
          <dgm:animLvl val="lvl"/>
          <dgm:resizeHandles val="exact"/>
        </dgm:presLayoutVars>
      </dgm:prSet>
      <dgm:spPr/>
    </dgm:pt>
    <dgm:pt modelId="{7D46335C-13D2-4553-B42F-54A3F5BF0C54}" type="pres">
      <dgm:prSet presAssocID="{4E93493A-49A0-4A00-BCCB-64C2E6829934}" presName="parTxOnly" presStyleLbl="node1" presStyleIdx="0" presStyleCnt="1" custScaleX="35947" custScaleY="31611" custLinFactNeighborX="-17612" custLinFactNeighborY="-721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D72AAB-77B5-4C27-AD07-354B36C7B195}" type="presOf" srcId="{4E93493A-49A0-4A00-BCCB-64C2E6829934}" destId="{7D46335C-13D2-4553-B42F-54A3F5BF0C54}" srcOrd="0" destOrd="0" presId="urn:microsoft.com/office/officeart/2005/8/layout/chevron1"/>
    <dgm:cxn modelId="{87420767-86AE-4FC2-ACAE-0E07367B0C9B}" type="presOf" srcId="{147DEC42-9964-4456-A642-57912323E1E0}" destId="{A69D31FB-40F6-4DE4-9FD6-C46CA055C5D9}" srcOrd="0" destOrd="0" presId="urn:microsoft.com/office/officeart/2005/8/layout/chevron1"/>
    <dgm:cxn modelId="{B24DD89A-CC19-407A-AFBE-CE70EEF3360F}" srcId="{147DEC42-9964-4456-A642-57912323E1E0}" destId="{4E93493A-49A0-4A00-BCCB-64C2E6829934}" srcOrd="0" destOrd="0" parTransId="{2A840961-A33B-4DD3-9021-DB95025180D6}" sibTransId="{2D345416-7A2F-42B0-8BF6-CCA1E989125C}"/>
    <dgm:cxn modelId="{87551522-716C-4322-9E8C-EF844A4A6885}" type="presParOf" srcId="{A69D31FB-40F6-4DE4-9FD6-C46CA055C5D9}" destId="{7D46335C-13D2-4553-B42F-54A3F5BF0C54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04D1970-AE0C-4751-8B44-00AC531DE03D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47271305-141D-48F5-9162-96193DAFD4AC}">
      <dgm:prSet phldrT="[Text]" custT="1"/>
      <dgm:spPr/>
      <dgm:t>
        <a:bodyPr/>
        <a:lstStyle/>
        <a:p>
          <a:r>
            <a:rPr lang="cs-CZ" sz="2400" b="1" dirty="0" smtClean="0"/>
            <a:t>obecnost</a:t>
          </a:r>
          <a:endParaRPr lang="cs-CZ" sz="6500" b="1" dirty="0"/>
        </a:p>
      </dgm:t>
    </dgm:pt>
    <dgm:pt modelId="{B0D85623-201B-4BC5-95E5-2F3B3B007262}" type="parTrans" cxnId="{FE31FC68-A72D-4DF8-806C-BEA28BAF9163}">
      <dgm:prSet/>
      <dgm:spPr/>
      <dgm:t>
        <a:bodyPr/>
        <a:lstStyle/>
        <a:p>
          <a:endParaRPr lang="cs-CZ"/>
        </a:p>
      </dgm:t>
    </dgm:pt>
    <dgm:pt modelId="{08435C4A-C5FC-49E0-808C-581A0AE222DD}" type="sibTrans" cxnId="{FE31FC68-A72D-4DF8-806C-BEA28BAF9163}">
      <dgm:prSet/>
      <dgm:spPr/>
      <dgm:t>
        <a:bodyPr/>
        <a:lstStyle/>
        <a:p>
          <a:endParaRPr lang="cs-CZ"/>
        </a:p>
      </dgm:t>
    </dgm:pt>
    <dgm:pt modelId="{B3EA1D99-CD9E-4EDC-8068-35FB9BF36361}" type="pres">
      <dgm:prSet presAssocID="{E04D1970-AE0C-4751-8B44-00AC531DE03D}" presName="Name0" presStyleCnt="0">
        <dgm:presLayoutVars>
          <dgm:dir/>
          <dgm:animLvl val="lvl"/>
          <dgm:resizeHandles val="exact"/>
        </dgm:presLayoutVars>
      </dgm:prSet>
      <dgm:spPr/>
    </dgm:pt>
    <dgm:pt modelId="{ECA0779C-8EC2-4E4D-8E35-5027EBC7FE8C}" type="pres">
      <dgm:prSet presAssocID="{47271305-141D-48F5-9162-96193DAFD4AC}" presName="parTxOnly" presStyleLbl="node1" presStyleIdx="0" presStyleCnt="1" custScaleX="39386" custScaleY="42637" custLinFactNeighborX="16942" custLinFactNeighborY="2067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6CAAFD-B7C5-4515-840B-109824936AB7}" type="presOf" srcId="{47271305-141D-48F5-9162-96193DAFD4AC}" destId="{ECA0779C-8EC2-4E4D-8E35-5027EBC7FE8C}" srcOrd="0" destOrd="0" presId="urn:microsoft.com/office/officeart/2005/8/layout/chevron1"/>
    <dgm:cxn modelId="{FE31FC68-A72D-4DF8-806C-BEA28BAF9163}" srcId="{E04D1970-AE0C-4751-8B44-00AC531DE03D}" destId="{47271305-141D-48F5-9162-96193DAFD4AC}" srcOrd="0" destOrd="0" parTransId="{B0D85623-201B-4BC5-95E5-2F3B3B007262}" sibTransId="{08435C4A-C5FC-49E0-808C-581A0AE222DD}"/>
    <dgm:cxn modelId="{A49760F5-13F4-442F-AB01-8C32D864F28D}" type="presOf" srcId="{E04D1970-AE0C-4751-8B44-00AC531DE03D}" destId="{B3EA1D99-CD9E-4EDC-8068-35FB9BF36361}" srcOrd="0" destOrd="0" presId="urn:microsoft.com/office/officeart/2005/8/layout/chevron1"/>
    <dgm:cxn modelId="{0BBEFE90-C3D4-4712-AF7D-BF1A6B24A5C0}" type="presParOf" srcId="{B3EA1D99-CD9E-4EDC-8068-35FB9BF36361}" destId="{ECA0779C-8EC2-4E4D-8E35-5027EBC7FE8C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D1C04E-A665-4F92-BEF7-094CCA295F50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0F7ECE46-B03C-499F-A865-5C607C40E5B9}">
      <dgm:prSet phldrT="[Text]" custT="1"/>
      <dgm:spPr/>
      <dgm:t>
        <a:bodyPr/>
        <a:lstStyle/>
        <a:p>
          <a:r>
            <a:rPr lang="cs-CZ" sz="2400" b="1" dirty="0" smtClean="0"/>
            <a:t>Státní donucení</a:t>
          </a:r>
          <a:endParaRPr lang="cs-CZ" sz="2400" b="1" dirty="0"/>
        </a:p>
      </dgm:t>
    </dgm:pt>
    <dgm:pt modelId="{5B6236E1-5716-423A-98DC-5F8CA5EF71EF}" type="parTrans" cxnId="{0C12D5DE-B70C-4297-8C5F-8F1832388D1B}">
      <dgm:prSet/>
      <dgm:spPr/>
      <dgm:t>
        <a:bodyPr/>
        <a:lstStyle/>
        <a:p>
          <a:endParaRPr lang="cs-CZ"/>
        </a:p>
      </dgm:t>
    </dgm:pt>
    <dgm:pt modelId="{6ABDAECE-8AE2-47D3-A52A-DD95CB0F4157}" type="sibTrans" cxnId="{0C12D5DE-B70C-4297-8C5F-8F1832388D1B}">
      <dgm:prSet/>
      <dgm:spPr/>
      <dgm:t>
        <a:bodyPr/>
        <a:lstStyle/>
        <a:p>
          <a:endParaRPr lang="cs-CZ"/>
        </a:p>
      </dgm:t>
    </dgm:pt>
    <dgm:pt modelId="{82FAF4C8-C36E-44BA-9869-99FE360BCD22}" type="pres">
      <dgm:prSet presAssocID="{98D1C04E-A665-4F92-BEF7-094CCA295F50}" presName="Name0" presStyleCnt="0">
        <dgm:presLayoutVars>
          <dgm:dir/>
          <dgm:animLvl val="lvl"/>
          <dgm:resizeHandles val="exact"/>
        </dgm:presLayoutVars>
      </dgm:prSet>
      <dgm:spPr/>
    </dgm:pt>
    <dgm:pt modelId="{C4925BAD-4AB8-4CB4-A36A-81E2B6679DF5}" type="pres">
      <dgm:prSet presAssocID="{0F7ECE46-B03C-499F-A865-5C607C40E5B9}" presName="parTxOnly" presStyleLbl="node1" presStyleIdx="0" presStyleCnt="1" custScaleX="48835" custScaleY="42637" custLinFactNeighborX="23188" custLinFactNeighborY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5E43BF-8F25-44D4-B799-4EF0C442B823}" type="presOf" srcId="{0F7ECE46-B03C-499F-A865-5C607C40E5B9}" destId="{C4925BAD-4AB8-4CB4-A36A-81E2B6679DF5}" srcOrd="0" destOrd="0" presId="urn:microsoft.com/office/officeart/2005/8/layout/chevron1"/>
    <dgm:cxn modelId="{2CDBF795-9D50-4FE8-ABFE-8E6B12CDCDB8}" type="presOf" srcId="{98D1C04E-A665-4F92-BEF7-094CCA295F50}" destId="{82FAF4C8-C36E-44BA-9869-99FE360BCD22}" srcOrd="0" destOrd="0" presId="urn:microsoft.com/office/officeart/2005/8/layout/chevron1"/>
    <dgm:cxn modelId="{0C12D5DE-B70C-4297-8C5F-8F1832388D1B}" srcId="{98D1C04E-A665-4F92-BEF7-094CCA295F50}" destId="{0F7ECE46-B03C-499F-A865-5C607C40E5B9}" srcOrd="0" destOrd="0" parTransId="{5B6236E1-5716-423A-98DC-5F8CA5EF71EF}" sibTransId="{6ABDAECE-8AE2-47D3-A52A-DD95CB0F4157}"/>
    <dgm:cxn modelId="{5DAF880A-AD59-472C-A739-ECA8AC9FB43A}" type="presParOf" srcId="{82FAF4C8-C36E-44BA-9869-99FE360BCD22}" destId="{C4925BAD-4AB8-4CB4-A36A-81E2B6679DF5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19AEA1-8EB2-4FF3-A966-2E4ED7C0B838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11C99D7-9014-4A14-A172-665EBA5F6E09}">
      <dgm:prSet phldrT="[Text]" custT="1"/>
      <dgm:spPr/>
      <dgm:t>
        <a:bodyPr/>
        <a:lstStyle/>
        <a:p>
          <a:r>
            <a:rPr lang="cs-CZ" sz="6000" b="1" dirty="0" smtClean="0"/>
            <a:t>Subjekt</a:t>
          </a:r>
          <a:endParaRPr lang="cs-CZ" sz="6500" b="1" dirty="0"/>
        </a:p>
      </dgm:t>
    </dgm:pt>
    <dgm:pt modelId="{44684C73-51B0-44D5-BDBD-1DC895ACEE23}" type="parTrans" cxnId="{0EA57922-04A5-46BE-AF61-DE70EC46B4E1}">
      <dgm:prSet/>
      <dgm:spPr/>
      <dgm:t>
        <a:bodyPr/>
        <a:lstStyle/>
        <a:p>
          <a:endParaRPr lang="cs-CZ"/>
        </a:p>
      </dgm:t>
    </dgm:pt>
    <dgm:pt modelId="{6121B6B3-67EB-4A68-9E98-DDC3EFDCB16D}" type="sibTrans" cxnId="{0EA57922-04A5-46BE-AF61-DE70EC46B4E1}">
      <dgm:prSet/>
      <dgm:spPr/>
      <dgm:t>
        <a:bodyPr/>
        <a:lstStyle/>
        <a:p>
          <a:endParaRPr lang="cs-CZ"/>
        </a:p>
      </dgm:t>
    </dgm:pt>
    <dgm:pt modelId="{6E067E65-6F53-4CDE-A3FC-B676707F51CB}">
      <dgm:prSet phldrT="[Text]" custT="1"/>
      <dgm:spPr/>
      <dgm:t>
        <a:bodyPr/>
        <a:lstStyle/>
        <a:p>
          <a:r>
            <a:rPr lang="cs-CZ" sz="4800" dirty="0" smtClean="0"/>
            <a:t>Tvůrce</a:t>
          </a:r>
          <a:endParaRPr lang="cs-CZ" sz="6500" dirty="0"/>
        </a:p>
      </dgm:t>
    </dgm:pt>
    <dgm:pt modelId="{FB6008EB-4A7D-4D46-B89C-11DCF5FCCDDC}" type="parTrans" cxnId="{F90B8BC6-8DF2-407D-9ECA-9370E41ED08F}">
      <dgm:prSet/>
      <dgm:spPr/>
      <dgm:t>
        <a:bodyPr/>
        <a:lstStyle/>
        <a:p>
          <a:endParaRPr lang="cs-CZ"/>
        </a:p>
      </dgm:t>
    </dgm:pt>
    <dgm:pt modelId="{86DD0E30-544F-4EB7-8B2F-D1615D48FDC1}" type="sibTrans" cxnId="{F90B8BC6-8DF2-407D-9ECA-9370E41ED08F}">
      <dgm:prSet/>
      <dgm:spPr/>
      <dgm:t>
        <a:bodyPr/>
        <a:lstStyle/>
        <a:p>
          <a:endParaRPr lang="cs-CZ"/>
        </a:p>
      </dgm:t>
    </dgm:pt>
    <dgm:pt modelId="{24D359D2-5FCA-47E8-BEDC-6A45AB9E1491}">
      <dgm:prSet phldrT="[Text]" custT="1"/>
      <dgm:spPr/>
      <dgm:t>
        <a:bodyPr/>
        <a:lstStyle/>
        <a:p>
          <a:r>
            <a:rPr lang="cs-CZ" sz="4800" dirty="0" smtClean="0"/>
            <a:t>Adresát</a:t>
          </a:r>
          <a:endParaRPr lang="cs-CZ" sz="6500" dirty="0"/>
        </a:p>
      </dgm:t>
    </dgm:pt>
    <dgm:pt modelId="{E6C3193F-429C-4D0D-8D6E-9C8389FB3988}" type="parTrans" cxnId="{20F64EA9-BA47-40D1-AE39-2F19BA32BC3F}">
      <dgm:prSet/>
      <dgm:spPr/>
      <dgm:t>
        <a:bodyPr/>
        <a:lstStyle/>
        <a:p>
          <a:endParaRPr lang="cs-CZ"/>
        </a:p>
      </dgm:t>
    </dgm:pt>
    <dgm:pt modelId="{B113F38D-917A-4549-80C9-9542A4F48E8A}" type="sibTrans" cxnId="{20F64EA9-BA47-40D1-AE39-2F19BA32BC3F}">
      <dgm:prSet/>
      <dgm:spPr/>
      <dgm:t>
        <a:bodyPr/>
        <a:lstStyle/>
        <a:p>
          <a:endParaRPr lang="cs-CZ"/>
        </a:p>
      </dgm:t>
    </dgm:pt>
    <dgm:pt modelId="{2E3FEE28-D5A6-43BB-B1FD-A2E047A06C14}" type="pres">
      <dgm:prSet presAssocID="{1219AEA1-8EB2-4FF3-A966-2E4ED7C0B838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C0B3A70-AE72-460C-BC03-BAACAB934440}" type="pres">
      <dgm:prSet presAssocID="{211C99D7-9014-4A14-A172-665EBA5F6E09}" presName="root1" presStyleCnt="0"/>
      <dgm:spPr/>
    </dgm:pt>
    <dgm:pt modelId="{C307F4AD-2FCB-4BAD-9CE9-F3B34428B46B}" type="pres">
      <dgm:prSet presAssocID="{211C99D7-9014-4A14-A172-665EBA5F6E09}" presName="LevelOneTextNode" presStyleLbl="node0" presStyleIdx="0" presStyleCnt="1" custScaleX="78300" custScaleY="64669" custLinFactNeighborX="-75" custLinFactNeighborY="657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20E861-2891-44D2-B19F-B5FBCCB79D0D}" type="pres">
      <dgm:prSet presAssocID="{211C99D7-9014-4A14-A172-665EBA5F6E09}" presName="level2hierChild" presStyleCnt="0"/>
      <dgm:spPr/>
    </dgm:pt>
    <dgm:pt modelId="{AC71B013-6902-4315-B9F6-44C77EDC7587}" type="pres">
      <dgm:prSet presAssocID="{FB6008EB-4A7D-4D46-B89C-11DCF5FCCDDC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74A6F69B-AB3E-4D0B-BF5F-DC6C395E6E1E}" type="pres">
      <dgm:prSet presAssocID="{FB6008EB-4A7D-4D46-B89C-11DCF5FCCDDC}" presName="connTx" presStyleLbl="parChTrans1D2" presStyleIdx="0" presStyleCnt="2"/>
      <dgm:spPr/>
      <dgm:t>
        <a:bodyPr/>
        <a:lstStyle/>
        <a:p>
          <a:endParaRPr lang="cs-CZ"/>
        </a:p>
      </dgm:t>
    </dgm:pt>
    <dgm:pt modelId="{E83DCEB5-C856-48FF-B075-2AF59A293876}" type="pres">
      <dgm:prSet presAssocID="{6E067E65-6F53-4CDE-A3FC-B676707F51CB}" presName="root2" presStyleCnt="0"/>
      <dgm:spPr/>
    </dgm:pt>
    <dgm:pt modelId="{C2188944-0912-4054-9C2C-12B5ADE4D84F}" type="pres">
      <dgm:prSet presAssocID="{6E067E65-6F53-4CDE-A3FC-B676707F51CB}" presName="LevelTwoTextNode" presStyleLbl="node2" presStyleIdx="0" presStyleCnt="2" custScaleX="77040" custScaleY="68525" custLinFactNeighborX="-298" custLinFactNeighborY="-659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E1D4D40-003C-4DA2-9AA1-B6621A56755D}" type="pres">
      <dgm:prSet presAssocID="{6E067E65-6F53-4CDE-A3FC-B676707F51CB}" presName="level3hierChild" presStyleCnt="0"/>
      <dgm:spPr/>
    </dgm:pt>
    <dgm:pt modelId="{25E01E2A-2D04-49AD-8046-FE3F1763E56A}" type="pres">
      <dgm:prSet presAssocID="{E6C3193F-429C-4D0D-8D6E-9C8389FB3988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22C3909A-68FA-4035-BCC5-AB7D83607BB4}" type="pres">
      <dgm:prSet presAssocID="{E6C3193F-429C-4D0D-8D6E-9C8389FB3988}" presName="connTx" presStyleLbl="parChTrans1D2" presStyleIdx="1" presStyleCnt="2"/>
      <dgm:spPr/>
      <dgm:t>
        <a:bodyPr/>
        <a:lstStyle/>
        <a:p>
          <a:endParaRPr lang="cs-CZ"/>
        </a:p>
      </dgm:t>
    </dgm:pt>
    <dgm:pt modelId="{06C395AB-29FF-4736-B341-25CD4B0704C7}" type="pres">
      <dgm:prSet presAssocID="{24D359D2-5FCA-47E8-BEDC-6A45AB9E1491}" presName="root2" presStyleCnt="0"/>
      <dgm:spPr/>
    </dgm:pt>
    <dgm:pt modelId="{A4571212-511E-4DA4-B2AF-0D0C63D27CF2}" type="pres">
      <dgm:prSet presAssocID="{24D359D2-5FCA-47E8-BEDC-6A45AB9E1491}" presName="LevelTwoTextNode" presStyleLbl="node2" presStyleIdx="1" presStyleCnt="2" custScaleX="79999" custScaleY="66572" custLinFactNeighborX="-388" custLinFactNeighborY="773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C2EAC7-8476-4445-A401-892A946D505D}" type="pres">
      <dgm:prSet presAssocID="{24D359D2-5FCA-47E8-BEDC-6A45AB9E1491}" presName="level3hierChild" presStyleCnt="0"/>
      <dgm:spPr/>
    </dgm:pt>
  </dgm:ptLst>
  <dgm:cxnLst>
    <dgm:cxn modelId="{F10563C0-A893-4B4C-B86A-D342038597AA}" type="presOf" srcId="{FB6008EB-4A7D-4D46-B89C-11DCF5FCCDDC}" destId="{AC71B013-6902-4315-B9F6-44C77EDC7587}" srcOrd="0" destOrd="0" presId="urn:microsoft.com/office/officeart/2005/8/layout/hierarchy2"/>
    <dgm:cxn modelId="{D907F302-D972-4C38-B30B-81618C7B177B}" type="presOf" srcId="{E6C3193F-429C-4D0D-8D6E-9C8389FB3988}" destId="{22C3909A-68FA-4035-BCC5-AB7D83607BB4}" srcOrd="1" destOrd="0" presId="urn:microsoft.com/office/officeart/2005/8/layout/hierarchy2"/>
    <dgm:cxn modelId="{EAB40210-3248-4106-9511-E04CC9BA4E64}" type="presOf" srcId="{E6C3193F-429C-4D0D-8D6E-9C8389FB3988}" destId="{25E01E2A-2D04-49AD-8046-FE3F1763E56A}" srcOrd="0" destOrd="0" presId="urn:microsoft.com/office/officeart/2005/8/layout/hierarchy2"/>
    <dgm:cxn modelId="{4187034C-5EBD-44B4-9E60-6FF28C1D53B4}" type="presOf" srcId="{24D359D2-5FCA-47E8-BEDC-6A45AB9E1491}" destId="{A4571212-511E-4DA4-B2AF-0D0C63D27CF2}" srcOrd="0" destOrd="0" presId="urn:microsoft.com/office/officeart/2005/8/layout/hierarchy2"/>
    <dgm:cxn modelId="{0EA57922-04A5-46BE-AF61-DE70EC46B4E1}" srcId="{1219AEA1-8EB2-4FF3-A966-2E4ED7C0B838}" destId="{211C99D7-9014-4A14-A172-665EBA5F6E09}" srcOrd="0" destOrd="0" parTransId="{44684C73-51B0-44D5-BDBD-1DC895ACEE23}" sibTransId="{6121B6B3-67EB-4A68-9E98-DDC3EFDCB16D}"/>
    <dgm:cxn modelId="{2139EBA5-1516-40B8-BCEB-BB04FBB74A2C}" type="presOf" srcId="{1219AEA1-8EB2-4FF3-A966-2E4ED7C0B838}" destId="{2E3FEE28-D5A6-43BB-B1FD-A2E047A06C14}" srcOrd="0" destOrd="0" presId="urn:microsoft.com/office/officeart/2005/8/layout/hierarchy2"/>
    <dgm:cxn modelId="{7600908B-E2FC-44F9-881B-EFA6C6916D04}" type="presOf" srcId="{211C99D7-9014-4A14-A172-665EBA5F6E09}" destId="{C307F4AD-2FCB-4BAD-9CE9-F3B34428B46B}" srcOrd="0" destOrd="0" presId="urn:microsoft.com/office/officeart/2005/8/layout/hierarchy2"/>
    <dgm:cxn modelId="{20F64EA9-BA47-40D1-AE39-2F19BA32BC3F}" srcId="{211C99D7-9014-4A14-A172-665EBA5F6E09}" destId="{24D359D2-5FCA-47E8-BEDC-6A45AB9E1491}" srcOrd="1" destOrd="0" parTransId="{E6C3193F-429C-4D0D-8D6E-9C8389FB3988}" sibTransId="{B113F38D-917A-4549-80C9-9542A4F48E8A}"/>
    <dgm:cxn modelId="{743B0AA5-B9CA-4DBD-918B-A10880944A6D}" type="presOf" srcId="{6E067E65-6F53-4CDE-A3FC-B676707F51CB}" destId="{C2188944-0912-4054-9C2C-12B5ADE4D84F}" srcOrd="0" destOrd="0" presId="urn:microsoft.com/office/officeart/2005/8/layout/hierarchy2"/>
    <dgm:cxn modelId="{91999A10-A327-4F99-82D4-305167826576}" type="presOf" srcId="{FB6008EB-4A7D-4D46-B89C-11DCF5FCCDDC}" destId="{74A6F69B-AB3E-4D0B-BF5F-DC6C395E6E1E}" srcOrd="1" destOrd="0" presId="urn:microsoft.com/office/officeart/2005/8/layout/hierarchy2"/>
    <dgm:cxn modelId="{F90B8BC6-8DF2-407D-9ECA-9370E41ED08F}" srcId="{211C99D7-9014-4A14-A172-665EBA5F6E09}" destId="{6E067E65-6F53-4CDE-A3FC-B676707F51CB}" srcOrd="0" destOrd="0" parTransId="{FB6008EB-4A7D-4D46-B89C-11DCF5FCCDDC}" sibTransId="{86DD0E30-544F-4EB7-8B2F-D1615D48FDC1}"/>
    <dgm:cxn modelId="{4FC7402B-4A99-4EE1-959B-954D945946DA}" type="presParOf" srcId="{2E3FEE28-D5A6-43BB-B1FD-A2E047A06C14}" destId="{5C0B3A70-AE72-460C-BC03-BAACAB934440}" srcOrd="0" destOrd="0" presId="urn:microsoft.com/office/officeart/2005/8/layout/hierarchy2"/>
    <dgm:cxn modelId="{80123ED9-EB7E-43B2-B74C-AE16CDE1DC8B}" type="presParOf" srcId="{5C0B3A70-AE72-460C-BC03-BAACAB934440}" destId="{C307F4AD-2FCB-4BAD-9CE9-F3B34428B46B}" srcOrd="0" destOrd="0" presId="urn:microsoft.com/office/officeart/2005/8/layout/hierarchy2"/>
    <dgm:cxn modelId="{4C671000-CB73-4E0D-9FFC-F3FF7BC30865}" type="presParOf" srcId="{5C0B3A70-AE72-460C-BC03-BAACAB934440}" destId="{D220E861-2891-44D2-B19F-B5FBCCB79D0D}" srcOrd="1" destOrd="0" presId="urn:microsoft.com/office/officeart/2005/8/layout/hierarchy2"/>
    <dgm:cxn modelId="{A983AAFD-82DF-4307-9E93-994CFBA7CABD}" type="presParOf" srcId="{D220E861-2891-44D2-B19F-B5FBCCB79D0D}" destId="{AC71B013-6902-4315-B9F6-44C77EDC7587}" srcOrd="0" destOrd="0" presId="urn:microsoft.com/office/officeart/2005/8/layout/hierarchy2"/>
    <dgm:cxn modelId="{E0347129-EB15-488F-AE8A-88EC1B483FCA}" type="presParOf" srcId="{AC71B013-6902-4315-B9F6-44C77EDC7587}" destId="{74A6F69B-AB3E-4D0B-BF5F-DC6C395E6E1E}" srcOrd="0" destOrd="0" presId="urn:microsoft.com/office/officeart/2005/8/layout/hierarchy2"/>
    <dgm:cxn modelId="{7E6D5C7C-35D4-4C2E-A479-8FA44386EE95}" type="presParOf" srcId="{D220E861-2891-44D2-B19F-B5FBCCB79D0D}" destId="{E83DCEB5-C856-48FF-B075-2AF59A293876}" srcOrd="1" destOrd="0" presId="urn:microsoft.com/office/officeart/2005/8/layout/hierarchy2"/>
    <dgm:cxn modelId="{1B164BF2-A870-4CBB-8FEA-2D98956FE0E8}" type="presParOf" srcId="{E83DCEB5-C856-48FF-B075-2AF59A293876}" destId="{C2188944-0912-4054-9C2C-12B5ADE4D84F}" srcOrd="0" destOrd="0" presId="urn:microsoft.com/office/officeart/2005/8/layout/hierarchy2"/>
    <dgm:cxn modelId="{70660D7B-1109-4541-81F6-DE4EE88FDEBF}" type="presParOf" srcId="{E83DCEB5-C856-48FF-B075-2AF59A293876}" destId="{7E1D4D40-003C-4DA2-9AA1-B6621A56755D}" srcOrd="1" destOrd="0" presId="urn:microsoft.com/office/officeart/2005/8/layout/hierarchy2"/>
    <dgm:cxn modelId="{A77858DF-6CE3-4DA2-A709-A725B7BA04A8}" type="presParOf" srcId="{D220E861-2891-44D2-B19F-B5FBCCB79D0D}" destId="{25E01E2A-2D04-49AD-8046-FE3F1763E56A}" srcOrd="2" destOrd="0" presId="urn:microsoft.com/office/officeart/2005/8/layout/hierarchy2"/>
    <dgm:cxn modelId="{A8994FD7-04E7-4E06-BBEE-C0F3B61FA792}" type="presParOf" srcId="{25E01E2A-2D04-49AD-8046-FE3F1763E56A}" destId="{22C3909A-68FA-4035-BCC5-AB7D83607BB4}" srcOrd="0" destOrd="0" presId="urn:microsoft.com/office/officeart/2005/8/layout/hierarchy2"/>
    <dgm:cxn modelId="{8AF59690-2330-4214-A4E6-CF17749E8236}" type="presParOf" srcId="{D220E861-2891-44D2-B19F-B5FBCCB79D0D}" destId="{06C395AB-29FF-4736-B341-25CD4B0704C7}" srcOrd="3" destOrd="0" presId="urn:microsoft.com/office/officeart/2005/8/layout/hierarchy2"/>
    <dgm:cxn modelId="{3CB7CDCB-76E7-4484-841F-4A407A7E5D96}" type="presParOf" srcId="{06C395AB-29FF-4736-B341-25CD4B0704C7}" destId="{A4571212-511E-4DA4-B2AF-0D0C63D27CF2}" srcOrd="0" destOrd="0" presId="urn:microsoft.com/office/officeart/2005/8/layout/hierarchy2"/>
    <dgm:cxn modelId="{227A6B8B-1835-4A2B-81EC-B6F425362070}" type="presParOf" srcId="{06C395AB-29FF-4736-B341-25CD4B0704C7}" destId="{B1C2EAC7-8476-4445-A401-892A946D505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CF424F6-33F0-4422-8DBE-5154218DABA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C2CB1CF-3F6F-4103-91D4-352DD1E87684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3DB6A558-B101-4C04-A925-2E770532068D}" type="parTrans" cxnId="{D92C6E00-AB1F-49C4-892C-D26A4D421601}">
      <dgm:prSet/>
      <dgm:spPr/>
      <dgm:t>
        <a:bodyPr/>
        <a:lstStyle/>
        <a:p>
          <a:endParaRPr lang="cs-CZ"/>
        </a:p>
      </dgm:t>
    </dgm:pt>
    <dgm:pt modelId="{4D03B195-573F-4168-A49B-217F7D147691}" type="sibTrans" cxnId="{D92C6E00-AB1F-49C4-892C-D26A4D421601}">
      <dgm:prSet/>
      <dgm:spPr/>
      <dgm:t>
        <a:bodyPr/>
        <a:lstStyle/>
        <a:p>
          <a:endParaRPr lang="cs-CZ"/>
        </a:p>
      </dgm:t>
    </dgm:pt>
    <dgm:pt modelId="{4BDB3CB3-760B-46E9-856B-4EAE9DFD2474}" type="pres">
      <dgm:prSet presAssocID="{2CF424F6-33F0-4422-8DBE-5154218DABA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14F2B6-3831-46C0-AEAA-C5204509685C}" type="pres">
      <dgm:prSet presAssocID="{1C2CB1CF-3F6F-4103-91D4-352DD1E87684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2C6E00-AB1F-49C4-892C-D26A4D421601}" srcId="{2CF424F6-33F0-4422-8DBE-5154218DABAD}" destId="{1C2CB1CF-3F6F-4103-91D4-352DD1E87684}" srcOrd="0" destOrd="0" parTransId="{3DB6A558-B101-4C04-A925-2E770532068D}" sibTransId="{4D03B195-573F-4168-A49B-217F7D147691}"/>
    <dgm:cxn modelId="{CD6B6205-1943-43F4-B25D-229876BA0A35}" type="presOf" srcId="{1C2CB1CF-3F6F-4103-91D4-352DD1E87684}" destId="{5314F2B6-3831-46C0-AEAA-C5204509685C}" srcOrd="0" destOrd="0" presId="urn:microsoft.com/office/officeart/2005/8/layout/cycle2"/>
    <dgm:cxn modelId="{F737166A-6261-4552-90E6-AAA38FC06BC3}" type="presOf" srcId="{2CF424F6-33F0-4422-8DBE-5154218DABAD}" destId="{4BDB3CB3-760B-46E9-856B-4EAE9DFD2474}" srcOrd="0" destOrd="0" presId="urn:microsoft.com/office/officeart/2005/8/layout/cycle2"/>
    <dgm:cxn modelId="{8D978C28-B05B-48E1-96CC-634ACD42AAEF}" type="presParOf" srcId="{4BDB3CB3-760B-46E9-856B-4EAE9DFD2474}" destId="{5314F2B6-3831-46C0-AEAA-C5204509685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CF55E3-DD36-42F2-B34F-5287A574190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1296D80-A053-42FB-A467-D869EE67EE21}">
      <dgm:prSet phldrT="[Text]" custT="1"/>
      <dgm:spPr/>
      <dgm:t>
        <a:bodyPr/>
        <a:lstStyle/>
        <a:p>
          <a:r>
            <a:rPr lang="cs-CZ" sz="5400" b="1" dirty="0" smtClean="0"/>
            <a:t>Objekt</a:t>
          </a:r>
          <a:endParaRPr lang="cs-CZ" sz="4700" dirty="0"/>
        </a:p>
      </dgm:t>
    </dgm:pt>
    <dgm:pt modelId="{6D10A10A-7340-4E1B-A234-474E8BAC331A}" type="parTrans" cxnId="{4DF9EEEE-BD54-4FDB-A9F3-94E9C090D4C5}">
      <dgm:prSet/>
      <dgm:spPr/>
      <dgm:t>
        <a:bodyPr/>
        <a:lstStyle/>
        <a:p>
          <a:endParaRPr lang="cs-CZ"/>
        </a:p>
      </dgm:t>
    </dgm:pt>
    <dgm:pt modelId="{71F0D525-EB00-4F52-A487-886D07FF07D6}" type="sibTrans" cxnId="{4DF9EEEE-BD54-4FDB-A9F3-94E9C090D4C5}">
      <dgm:prSet/>
      <dgm:spPr/>
      <dgm:t>
        <a:bodyPr/>
        <a:lstStyle/>
        <a:p>
          <a:endParaRPr lang="cs-CZ"/>
        </a:p>
      </dgm:t>
    </dgm:pt>
    <dgm:pt modelId="{23B7CC72-93A3-444E-B7CE-80CB36DDED55}">
      <dgm:prSet phldrT="[Text]"/>
      <dgm:spPr/>
      <dgm:t>
        <a:bodyPr/>
        <a:lstStyle/>
        <a:p>
          <a:r>
            <a:rPr lang="cs-CZ" dirty="0" smtClean="0"/>
            <a:t>Lidské chování</a:t>
          </a:r>
          <a:endParaRPr lang="cs-CZ" dirty="0"/>
        </a:p>
      </dgm:t>
    </dgm:pt>
    <dgm:pt modelId="{55821155-6FDB-4E3A-83A3-82C7C8E7C249}" type="parTrans" cxnId="{4CB05B6F-89FB-40C2-A9CC-24BB6A74E83D}">
      <dgm:prSet/>
      <dgm:spPr/>
      <dgm:t>
        <a:bodyPr/>
        <a:lstStyle/>
        <a:p>
          <a:endParaRPr lang="cs-CZ"/>
        </a:p>
      </dgm:t>
    </dgm:pt>
    <dgm:pt modelId="{A7835A46-89E7-40B6-A222-4179EA968246}" type="sibTrans" cxnId="{4CB05B6F-89FB-40C2-A9CC-24BB6A74E83D}">
      <dgm:prSet/>
      <dgm:spPr/>
      <dgm:t>
        <a:bodyPr/>
        <a:lstStyle/>
        <a:p>
          <a:endParaRPr lang="cs-CZ"/>
        </a:p>
      </dgm:t>
    </dgm:pt>
    <dgm:pt modelId="{B362167F-C456-473A-9D3A-D50FD906C90A}">
      <dgm:prSet phldrT="[Text]"/>
      <dgm:spPr/>
      <dgm:t>
        <a:bodyPr/>
        <a:lstStyle/>
        <a:p>
          <a:r>
            <a:rPr lang="cs-CZ" dirty="0" smtClean="0"/>
            <a:t>Právní skutečnost</a:t>
          </a:r>
          <a:endParaRPr lang="cs-CZ" dirty="0"/>
        </a:p>
      </dgm:t>
    </dgm:pt>
    <dgm:pt modelId="{946FBA90-6A08-456D-9746-A40D30CF5544}" type="parTrans" cxnId="{AEBF8EAC-08EB-440C-A48F-A42C30C020C0}">
      <dgm:prSet/>
      <dgm:spPr/>
      <dgm:t>
        <a:bodyPr/>
        <a:lstStyle/>
        <a:p>
          <a:endParaRPr lang="cs-CZ"/>
        </a:p>
      </dgm:t>
    </dgm:pt>
    <dgm:pt modelId="{9F1A70B4-2004-4B03-B51B-00C7DB8F099B}" type="sibTrans" cxnId="{AEBF8EAC-08EB-440C-A48F-A42C30C020C0}">
      <dgm:prSet/>
      <dgm:spPr/>
      <dgm:t>
        <a:bodyPr/>
        <a:lstStyle/>
        <a:p>
          <a:endParaRPr lang="cs-CZ"/>
        </a:p>
      </dgm:t>
    </dgm:pt>
    <dgm:pt modelId="{F8C82CF8-DA65-40C7-81CB-171C3EE81CC8}">
      <dgm:prSet phldrT="[Text]" custT="1"/>
      <dgm:spPr/>
      <dgm:t>
        <a:bodyPr/>
        <a:lstStyle/>
        <a:p>
          <a:r>
            <a:rPr lang="cs-CZ" sz="4800" dirty="0" smtClean="0"/>
            <a:t>Subjekt</a:t>
          </a:r>
          <a:endParaRPr lang="cs-CZ" sz="4700" dirty="0"/>
        </a:p>
      </dgm:t>
    </dgm:pt>
    <dgm:pt modelId="{A7B5F436-2030-425B-B21B-52E18DC02CFA}" type="parTrans" cxnId="{64E01DCA-C154-490A-A3BE-3DBC0F79DBBC}">
      <dgm:prSet/>
      <dgm:spPr/>
      <dgm:t>
        <a:bodyPr/>
        <a:lstStyle/>
        <a:p>
          <a:endParaRPr lang="cs-CZ"/>
        </a:p>
      </dgm:t>
    </dgm:pt>
    <dgm:pt modelId="{2452E9BA-EEB8-49E9-AF22-8EB96ACC1E20}" type="sibTrans" cxnId="{64E01DCA-C154-490A-A3BE-3DBC0F79DBBC}">
      <dgm:prSet/>
      <dgm:spPr/>
      <dgm:t>
        <a:bodyPr/>
        <a:lstStyle/>
        <a:p>
          <a:endParaRPr lang="cs-CZ"/>
        </a:p>
      </dgm:t>
    </dgm:pt>
    <dgm:pt modelId="{F3B9C160-13BB-418C-B3AF-17C3078AE3FE}">
      <dgm:prSet phldrT="[Text]" custT="1"/>
      <dgm:spPr/>
      <dgm:t>
        <a:bodyPr/>
        <a:lstStyle/>
        <a:p>
          <a:r>
            <a:rPr lang="cs-CZ" sz="4800" dirty="0" smtClean="0"/>
            <a:t>Norma</a:t>
          </a:r>
          <a:endParaRPr lang="cs-CZ" sz="4700" dirty="0"/>
        </a:p>
      </dgm:t>
    </dgm:pt>
    <dgm:pt modelId="{4CA882FE-8EE0-4214-82F5-66609DF504A9}" type="parTrans" cxnId="{22223E54-9513-4073-BB55-CC4B549EEB59}">
      <dgm:prSet/>
      <dgm:spPr/>
      <dgm:t>
        <a:bodyPr/>
        <a:lstStyle/>
        <a:p>
          <a:endParaRPr lang="cs-CZ"/>
        </a:p>
      </dgm:t>
    </dgm:pt>
    <dgm:pt modelId="{C4148A47-46E7-45CD-BA4D-78B06A668C2E}" type="sibTrans" cxnId="{22223E54-9513-4073-BB55-CC4B549EEB59}">
      <dgm:prSet/>
      <dgm:spPr/>
      <dgm:t>
        <a:bodyPr/>
        <a:lstStyle/>
        <a:p>
          <a:endParaRPr lang="cs-CZ"/>
        </a:p>
      </dgm:t>
    </dgm:pt>
    <dgm:pt modelId="{73937056-7C48-4DD1-82EF-2E8546519E4A}" type="pres">
      <dgm:prSet presAssocID="{35CF55E3-DD36-42F2-B34F-5287A574190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291BB9-113D-4399-B41B-C7A50E81F3EC}" type="pres">
      <dgm:prSet presAssocID="{71296D80-A053-42FB-A467-D869EE67EE21}" presName="root1" presStyleCnt="0"/>
      <dgm:spPr/>
    </dgm:pt>
    <dgm:pt modelId="{84FA0F86-10A7-40F9-983F-1466B979D390}" type="pres">
      <dgm:prSet presAssocID="{71296D80-A053-42FB-A467-D869EE67EE21}" presName="LevelOneTextNode" presStyleLbl="node0" presStyleIdx="0" presStyleCnt="1" custScaleX="105149" custScaleY="96008" custLinFactNeighborX="379" custLinFactNeighborY="185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82A2E44-0436-4F68-A504-7E7B4BCAAE3D}" type="pres">
      <dgm:prSet presAssocID="{71296D80-A053-42FB-A467-D869EE67EE21}" presName="level2hierChild" presStyleCnt="0"/>
      <dgm:spPr/>
    </dgm:pt>
    <dgm:pt modelId="{D6C27F67-65B8-4769-A036-9599475675C0}" type="pres">
      <dgm:prSet presAssocID="{55821155-6FDB-4E3A-83A3-82C7C8E7C249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28996672-66AD-4CF2-8BC6-481F6D6F0D53}" type="pres">
      <dgm:prSet presAssocID="{55821155-6FDB-4E3A-83A3-82C7C8E7C249}" presName="connTx" presStyleLbl="parChTrans1D2" presStyleIdx="0" presStyleCnt="4"/>
      <dgm:spPr/>
      <dgm:t>
        <a:bodyPr/>
        <a:lstStyle/>
        <a:p>
          <a:endParaRPr lang="cs-CZ"/>
        </a:p>
      </dgm:t>
    </dgm:pt>
    <dgm:pt modelId="{E287C16A-EBA9-4FD6-AC33-6F79068B517B}" type="pres">
      <dgm:prSet presAssocID="{23B7CC72-93A3-444E-B7CE-80CB36DDED55}" presName="root2" presStyleCnt="0"/>
      <dgm:spPr/>
    </dgm:pt>
    <dgm:pt modelId="{506D5B61-E6C7-4CDE-BE5B-90598B6CD394}" type="pres">
      <dgm:prSet presAssocID="{23B7CC72-93A3-444E-B7CE-80CB36DDED55}" presName="LevelTwoTextNode" presStyleLbl="node2" presStyleIdx="0" presStyleCnt="4" custScaleX="181383" custScaleY="92111" custLinFactNeighborX="4468" custLinFactNeighborY="121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EE2605E-7D91-4610-B33E-8FB4FC283502}" type="pres">
      <dgm:prSet presAssocID="{23B7CC72-93A3-444E-B7CE-80CB36DDED55}" presName="level3hierChild" presStyleCnt="0"/>
      <dgm:spPr/>
    </dgm:pt>
    <dgm:pt modelId="{F7B98D00-7302-4CE1-AC6E-FF73AC98D4DC}" type="pres">
      <dgm:prSet presAssocID="{946FBA90-6A08-456D-9746-A40D30CF5544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A3B300B3-0410-4BF8-8715-42AF1F4E11D7}" type="pres">
      <dgm:prSet presAssocID="{946FBA90-6A08-456D-9746-A40D30CF5544}" presName="connTx" presStyleLbl="parChTrans1D2" presStyleIdx="1" presStyleCnt="4"/>
      <dgm:spPr/>
      <dgm:t>
        <a:bodyPr/>
        <a:lstStyle/>
        <a:p>
          <a:endParaRPr lang="cs-CZ"/>
        </a:p>
      </dgm:t>
    </dgm:pt>
    <dgm:pt modelId="{722AAFF2-7B6E-4302-9267-8F73CA938C65}" type="pres">
      <dgm:prSet presAssocID="{B362167F-C456-473A-9D3A-D50FD906C90A}" presName="root2" presStyleCnt="0"/>
      <dgm:spPr/>
    </dgm:pt>
    <dgm:pt modelId="{6A3F4F66-4B2E-4340-B0AE-992B8A0E43A9}" type="pres">
      <dgm:prSet presAssocID="{B362167F-C456-473A-9D3A-D50FD906C90A}" presName="LevelTwoTextNode" presStyleLbl="node2" presStyleIdx="1" presStyleCnt="4" custScaleX="191706" custScaleY="87445" custLinFactNeighborX="4468" custLinFactNeighborY="1491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082E99-6C3F-4986-A590-C4474A8E430A}" type="pres">
      <dgm:prSet presAssocID="{B362167F-C456-473A-9D3A-D50FD906C90A}" presName="level3hierChild" presStyleCnt="0"/>
      <dgm:spPr/>
    </dgm:pt>
    <dgm:pt modelId="{B339E307-A522-452C-90EC-05D06A7180F1}" type="pres">
      <dgm:prSet presAssocID="{A7B5F436-2030-425B-B21B-52E18DC02CFA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F235CEEE-96E3-4062-9C4F-ACA8DB19189D}" type="pres">
      <dgm:prSet presAssocID="{A7B5F436-2030-425B-B21B-52E18DC02CFA}" presName="connTx" presStyleLbl="parChTrans1D2" presStyleIdx="2" presStyleCnt="4"/>
      <dgm:spPr/>
      <dgm:t>
        <a:bodyPr/>
        <a:lstStyle/>
        <a:p>
          <a:endParaRPr lang="cs-CZ"/>
        </a:p>
      </dgm:t>
    </dgm:pt>
    <dgm:pt modelId="{E7E58186-04B1-4498-82EF-F57B6D8CF222}" type="pres">
      <dgm:prSet presAssocID="{F8C82CF8-DA65-40C7-81CB-171C3EE81CC8}" presName="root2" presStyleCnt="0"/>
      <dgm:spPr/>
    </dgm:pt>
    <dgm:pt modelId="{F88603D4-7DBE-4049-BA60-907CB8DC3D61}" type="pres">
      <dgm:prSet presAssocID="{F8C82CF8-DA65-40C7-81CB-171C3EE81CC8}" presName="LevelTwoTextNode" presStyleLbl="node2" presStyleIdx="2" presStyleCnt="4" custScaleY="73577" custLinFactNeighborX="45435" custLinFactNeighborY="1329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02C813-24E6-4970-96DF-640272935EB0}" type="pres">
      <dgm:prSet presAssocID="{F8C82CF8-DA65-40C7-81CB-171C3EE81CC8}" presName="level3hierChild" presStyleCnt="0"/>
      <dgm:spPr/>
    </dgm:pt>
    <dgm:pt modelId="{20B4FF68-78B3-46B3-ABD5-E51DFF770D76}" type="pres">
      <dgm:prSet presAssocID="{4CA882FE-8EE0-4214-82F5-66609DF504A9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74733A14-1903-4883-B451-9E4891723915}" type="pres">
      <dgm:prSet presAssocID="{4CA882FE-8EE0-4214-82F5-66609DF504A9}" presName="connTx" presStyleLbl="parChTrans1D2" presStyleIdx="3" presStyleCnt="4"/>
      <dgm:spPr/>
      <dgm:t>
        <a:bodyPr/>
        <a:lstStyle/>
        <a:p>
          <a:endParaRPr lang="cs-CZ"/>
        </a:p>
      </dgm:t>
    </dgm:pt>
    <dgm:pt modelId="{7AFFD86F-9A54-494C-9552-728754437174}" type="pres">
      <dgm:prSet presAssocID="{F3B9C160-13BB-418C-B3AF-17C3078AE3FE}" presName="root2" presStyleCnt="0"/>
      <dgm:spPr/>
    </dgm:pt>
    <dgm:pt modelId="{079C4D47-48DC-4149-835D-5F74C59131D8}" type="pres">
      <dgm:prSet presAssocID="{F3B9C160-13BB-418C-B3AF-17C3078AE3FE}" presName="LevelTwoTextNode" presStyleLbl="node2" presStyleIdx="3" presStyleCnt="4" custScaleX="100000" custScaleY="73074" custLinFactNeighborX="45435" custLinFactNeighborY="2421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7782CD0-073D-4B54-AA1F-9FABCB805AF3}" type="pres">
      <dgm:prSet presAssocID="{F3B9C160-13BB-418C-B3AF-17C3078AE3FE}" presName="level3hierChild" presStyleCnt="0"/>
      <dgm:spPr/>
    </dgm:pt>
  </dgm:ptLst>
  <dgm:cxnLst>
    <dgm:cxn modelId="{4CB05B6F-89FB-40C2-A9CC-24BB6A74E83D}" srcId="{71296D80-A053-42FB-A467-D869EE67EE21}" destId="{23B7CC72-93A3-444E-B7CE-80CB36DDED55}" srcOrd="0" destOrd="0" parTransId="{55821155-6FDB-4E3A-83A3-82C7C8E7C249}" sibTransId="{A7835A46-89E7-40B6-A222-4179EA968246}"/>
    <dgm:cxn modelId="{6F8A4B82-8FB6-4D57-A1D6-EE5A69C07B61}" type="presOf" srcId="{55821155-6FDB-4E3A-83A3-82C7C8E7C249}" destId="{D6C27F67-65B8-4769-A036-9599475675C0}" srcOrd="0" destOrd="0" presId="urn:microsoft.com/office/officeart/2005/8/layout/hierarchy2"/>
    <dgm:cxn modelId="{922C9CFC-E9C4-487D-AB18-7D75CAFF8AFD}" type="presOf" srcId="{A7B5F436-2030-425B-B21B-52E18DC02CFA}" destId="{F235CEEE-96E3-4062-9C4F-ACA8DB19189D}" srcOrd="1" destOrd="0" presId="urn:microsoft.com/office/officeart/2005/8/layout/hierarchy2"/>
    <dgm:cxn modelId="{58982D42-4A5C-45E0-B9F5-6E0E4B4ABED3}" type="presOf" srcId="{4CA882FE-8EE0-4214-82F5-66609DF504A9}" destId="{20B4FF68-78B3-46B3-ABD5-E51DFF770D76}" srcOrd="0" destOrd="0" presId="urn:microsoft.com/office/officeart/2005/8/layout/hierarchy2"/>
    <dgm:cxn modelId="{E9288473-0A03-4A78-83F8-E757B0C4802C}" type="presOf" srcId="{35CF55E3-DD36-42F2-B34F-5287A574190C}" destId="{73937056-7C48-4DD1-82EF-2E8546519E4A}" srcOrd="0" destOrd="0" presId="urn:microsoft.com/office/officeart/2005/8/layout/hierarchy2"/>
    <dgm:cxn modelId="{22223E54-9513-4073-BB55-CC4B549EEB59}" srcId="{71296D80-A053-42FB-A467-D869EE67EE21}" destId="{F3B9C160-13BB-418C-B3AF-17C3078AE3FE}" srcOrd="3" destOrd="0" parTransId="{4CA882FE-8EE0-4214-82F5-66609DF504A9}" sibTransId="{C4148A47-46E7-45CD-BA4D-78B06A668C2E}"/>
    <dgm:cxn modelId="{AEBF8EAC-08EB-440C-A48F-A42C30C020C0}" srcId="{71296D80-A053-42FB-A467-D869EE67EE21}" destId="{B362167F-C456-473A-9D3A-D50FD906C90A}" srcOrd="1" destOrd="0" parTransId="{946FBA90-6A08-456D-9746-A40D30CF5544}" sibTransId="{9F1A70B4-2004-4B03-B51B-00C7DB8F099B}"/>
    <dgm:cxn modelId="{64E01DCA-C154-490A-A3BE-3DBC0F79DBBC}" srcId="{71296D80-A053-42FB-A467-D869EE67EE21}" destId="{F8C82CF8-DA65-40C7-81CB-171C3EE81CC8}" srcOrd="2" destOrd="0" parTransId="{A7B5F436-2030-425B-B21B-52E18DC02CFA}" sibTransId="{2452E9BA-EEB8-49E9-AF22-8EB96ACC1E20}"/>
    <dgm:cxn modelId="{9F3F1BDB-44CB-484E-BFCC-3ED409519383}" type="presOf" srcId="{55821155-6FDB-4E3A-83A3-82C7C8E7C249}" destId="{28996672-66AD-4CF2-8BC6-481F6D6F0D53}" srcOrd="1" destOrd="0" presId="urn:microsoft.com/office/officeart/2005/8/layout/hierarchy2"/>
    <dgm:cxn modelId="{9F942E04-9B8B-49F6-AE87-09AB533B960F}" type="presOf" srcId="{F8C82CF8-DA65-40C7-81CB-171C3EE81CC8}" destId="{F88603D4-7DBE-4049-BA60-907CB8DC3D61}" srcOrd="0" destOrd="0" presId="urn:microsoft.com/office/officeart/2005/8/layout/hierarchy2"/>
    <dgm:cxn modelId="{4DF9EEEE-BD54-4FDB-A9F3-94E9C090D4C5}" srcId="{35CF55E3-DD36-42F2-B34F-5287A574190C}" destId="{71296D80-A053-42FB-A467-D869EE67EE21}" srcOrd="0" destOrd="0" parTransId="{6D10A10A-7340-4E1B-A234-474E8BAC331A}" sibTransId="{71F0D525-EB00-4F52-A487-886D07FF07D6}"/>
    <dgm:cxn modelId="{AD42FE8C-34AF-4DD4-B3A3-2EC3EEB0E4BC}" type="presOf" srcId="{B362167F-C456-473A-9D3A-D50FD906C90A}" destId="{6A3F4F66-4B2E-4340-B0AE-992B8A0E43A9}" srcOrd="0" destOrd="0" presId="urn:microsoft.com/office/officeart/2005/8/layout/hierarchy2"/>
    <dgm:cxn modelId="{7FFC6F7E-6B8A-4666-9283-137567117E05}" type="presOf" srcId="{4CA882FE-8EE0-4214-82F5-66609DF504A9}" destId="{74733A14-1903-4883-B451-9E4891723915}" srcOrd="1" destOrd="0" presId="urn:microsoft.com/office/officeart/2005/8/layout/hierarchy2"/>
    <dgm:cxn modelId="{73D58124-2F57-4B80-9EA7-E3AC53E298A5}" type="presOf" srcId="{71296D80-A053-42FB-A467-D869EE67EE21}" destId="{84FA0F86-10A7-40F9-983F-1466B979D390}" srcOrd="0" destOrd="0" presId="urn:microsoft.com/office/officeart/2005/8/layout/hierarchy2"/>
    <dgm:cxn modelId="{3F9A3D5D-09C7-4A5A-BE33-FD8849DF10AE}" type="presOf" srcId="{23B7CC72-93A3-444E-B7CE-80CB36DDED55}" destId="{506D5B61-E6C7-4CDE-BE5B-90598B6CD394}" srcOrd="0" destOrd="0" presId="urn:microsoft.com/office/officeart/2005/8/layout/hierarchy2"/>
    <dgm:cxn modelId="{BDDB5C27-FB98-4DF8-B04C-43DB2AE1D65E}" type="presOf" srcId="{F3B9C160-13BB-418C-B3AF-17C3078AE3FE}" destId="{079C4D47-48DC-4149-835D-5F74C59131D8}" srcOrd="0" destOrd="0" presId="urn:microsoft.com/office/officeart/2005/8/layout/hierarchy2"/>
    <dgm:cxn modelId="{950F5DC2-6049-4AA2-94D6-5F1E04721CEE}" type="presOf" srcId="{946FBA90-6A08-456D-9746-A40D30CF5544}" destId="{F7B98D00-7302-4CE1-AC6E-FF73AC98D4DC}" srcOrd="0" destOrd="0" presId="urn:microsoft.com/office/officeart/2005/8/layout/hierarchy2"/>
    <dgm:cxn modelId="{59C73876-1E09-4533-AE64-04F13FAB8C31}" type="presOf" srcId="{946FBA90-6A08-456D-9746-A40D30CF5544}" destId="{A3B300B3-0410-4BF8-8715-42AF1F4E11D7}" srcOrd="1" destOrd="0" presId="urn:microsoft.com/office/officeart/2005/8/layout/hierarchy2"/>
    <dgm:cxn modelId="{B9BE4776-DD79-4B6F-A457-E3738712F7C2}" type="presOf" srcId="{A7B5F436-2030-425B-B21B-52E18DC02CFA}" destId="{B339E307-A522-452C-90EC-05D06A7180F1}" srcOrd="0" destOrd="0" presId="urn:microsoft.com/office/officeart/2005/8/layout/hierarchy2"/>
    <dgm:cxn modelId="{40D8BB5E-8BFE-4A2F-AE35-1B4A43598799}" type="presParOf" srcId="{73937056-7C48-4DD1-82EF-2E8546519E4A}" destId="{20291BB9-113D-4399-B41B-C7A50E81F3EC}" srcOrd="0" destOrd="0" presId="urn:microsoft.com/office/officeart/2005/8/layout/hierarchy2"/>
    <dgm:cxn modelId="{3395133A-AF68-4AA0-A07B-2AFF1FEB8DB4}" type="presParOf" srcId="{20291BB9-113D-4399-B41B-C7A50E81F3EC}" destId="{84FA0F86-10A7-40F9-983F-1466B979D390}" srcOrd="0" destOrd="0" presId="urn:microsoft.com/office/officeart/2005/8/layout/hierarchy2"/>
    <dgm:cxn modelId="{ECD3B8AE-11EB-4C23-A05A-47CC3F58ACFF}" type="presParOf" srcId="{20291BB9-113D-4399-B41B-C7A50E81F3EC}" destId="{882A2E44-0436-4F68-A504-7E7B4BCAAE3D}" srcOrd="1" destOrd="0" presId="urn:microsoft.com/office/officeart/2005/8/layout/hierarchy2"/>
    <dgm:cxn modelId="{EE29A5E0-CECE-4E1F-BD03-DDD49824BA2A}" type="presParOf" srcId="{882A2E44-0436-4F68-A504-7E7B4BCAAE3D}" destId="{D6C27F67-65B8-4769-A036-9599475675C0}" srcOrd="0" destOrd="0" presId="urn:microsoft.com/office/officeart/2005/8/layout/hierarchy2"/>
    <dgm:cxn modelId="{A0AAF9DD-D1C5-4C94-8A2C-FFB5B85059A7}" type="presParOf" srcId="{D6C27F67-65B8-4769-A036-9599475675C0}" destId="{28996672-66AD-4CF2-8BC6-481F6D6F0D53}" srcOrd="0" destOrd="0" presId="urn:microsoft.com/office/officeart/2005/8/layout/hierarchy2"/>
    <dgm:cxn modelId="{454DFEEF-E437-497C-82A8-34A76941DD7C}" type="presParOf" srcId="{882A2E44-0436-4F68-A504-7E7B4BCAAE3D}" destId="{E287C16A-EBA9-4FD6-AC33-6F79068B517B}" srcOrd="1" destOrd="0" presId="urn:microsoft.com/office/officeart/2005/8/layout/hierarchy2"/>
    <dgm:cxn modelId="{3BFF65E2-65A6-4F5B-804F-405CADBDA9AA}" type="presParOf" srcId="{E287C16A-EBA9-4FD6-AC33-6F79068B517B}" destId="{506D5B61-E6C7-4CDE-BE5B-90598B6CD394}" srcOrd="0" destOrd="0" presId="urn:microsoft.com/office/officeart/2005/8/layout/hierarchy2"/>
    <dgm:cxn modelId="{A71C7095-1816-4AE0-B85B-EC1EB7EBF182}" type="presParOf" srcId="{E287C16A-EBA9-4FD6-AC33-6F79068B517B}" destId="{6EE2605E-7D91-4610-B33E-8FB4FC283502}" srcOrd="1" destOrd="0" presId="urn:microsoft.com/office/officeart/2005/8/layout/hierarchy2"/>
    <dgm:cxn modelId="{49DA0294-F871-4BC7-AD1B-4FD1EEFED9B3}" type="presParOf" srcId="{882A2E44-0436-4F68-A504-7E7B4BCAAE3D}" destId="{F7B98D00-7302-4CE1-AC6E-FF73AC98D4DC}" srcOrd="2" destOrd="0" presId="urn:microsoft.com/office/officeart/2005/8/layout/hierarchy2"/>
    <dgm:cxn modelId="{5B495656-82D5-459B-B4E4-CFCFC9105A83}" type="presParOf" srcId="{F7B98D00-7302-4CE1-AC6E-FF73AC98D4DC}" destId="{A3B300B3-0410-4BF8-8715-42AF1F4E11D7}" srcOrd="0" destOrd="0" presId="urn:microsoft.com/office/officeart/2005/8/layout/hierarchy2"/>
    <dgm:cxn modelId="{E92B2A30-9BFE-40D6-8856-AAEA610EE4C4}" type="presParOf" srcId="{882A2E44-0436-4F68-A504-7E7B4BCAAE3D}" destId="{722AAFF2-7B6E-4302-9267-8F73CA938C65}" srcOrd="3" destOrd="0" presId="urn:microsoft.com/office/officeart/2005/8/layout/hierarchy2"/>
    <dgm:cxn modelId="{DAC7514B-4F44-41D8-BF92-0C5666907729}" type="presParOf" srcId="{722AAFF2-7B6E-4302-9267-8F73CA938C65}" destId="{6A3F4F66-4B2E-4340-B0AE-992B8A0E43A9}" srcOrd="0" destOrd="0" presId="urn:microsoft.com/office/officeart/2005/8/layout/hierarchy2"/>
    <dgm:cxn modelId="{F4ED870A-D632-46D5-9ECD-B850542C0EE1}" type="presParOf" srcId="{722AAFF2-7B6E-4302-9267-8F73CA938C65}" destId="{F9082E99-6C3F-4986-A590-C4474A8E430A}" srcOrd="1" destOrd="0" presId="urn:microsoft.com/office/officeart/2005/8/layout/hierarchy2"/>
    <dgm:cxn modelId="{EE268990-FCFE-4778-8B57-34DF1FD0CEE0}" type="presParOf" srcId="{882A2E44-0436-4F68-A504-7E7B4BCAAE3D}" destId="{B339E307-A522-452C-90EC-05D06A7180F1}" srcOrd="4" destOrd="0" presId="urn:microsoft.com/office/officeart/2005/8/layout/hierarchy2"/>
    <dgm:cxn modelId="{3160545C-47EA-47B6-B9FD-100A8F67E9B2}" type="presParOf" srcId="{B339E307-A522-452C-90EC-05D06A7180F1}" destId="{F235CEEE-96E3-4062-9C4F-ACA8DB19189D}" srcOrd="0" destOrd="0" presId="urn:microsoft.com/office/officeart/2005/8/layout/hierarchy2"/>
    <dgm:cxn modelId="{3BA9F272-0CCC-4EB5-82A4-4F9185F0D790}" type="presParOf" srcId="{882A2E44-0436-4F68-A504-7E7B4BCAAE3D}" destId="{E7E58186-04B1-4498-82EF-F57B6D8CF222}" srcOrd="5" destOrd="0" presId="urn:microsoft.com/office/officeart/2005/8/layout/hierarchy2"/>
    <dgm:cxn modelId="{BD9EC1C8-06FC-4EC3-9505-43A3B64978AE}" type="presParOf" srcId="{E7E58186-04B1-4498-82EF-F57B6D8CF222}" destId="{F88603D4-7DBE-4049-BA60-907CB8DC3D61}" srcOrd="0" destOrd="0" presId="urn:microsoft.com/office/officeart/2005/8/layout/hierarchy2"/>
    <dgm:cxn modelId="{0A9CED78-D6F3-4739-93F9-129201374E92}" type="presParOf" srcId="{E7E58186-04B1-4498-82EF-F57B6D8CF222}" destId="{6B02C813-24E6-4970-96DF-640272935EB0}" srcOrd="1" destOrd="0" presId="urn:microsoft.com/office/officeart/2005/8/layout/hierarchy2"/>
    <dgm:cxn modelId="{B5E32777-8D4B-4409-86DF-46E311145EEF}" type="presParOf" srcId="{882A2E44-0436-4F68-A504-7E7B4BCAAE3D}" destId="{20B4FF68-78B3-46B3-ABD5-E51DFF770D76}" srcOrd="6" destOrd="0" presId="urn:microsoft.com/office/officeart/2005/8/layout/hierarchy2"/>
    <dgm:cxn modelId="{54E91008-CA49-4E5A-8C60-DEEFA5A5B4BC}" type="presParOf" srcId="{20B4FF68-78B3-46B3-ABD5-E51DFF770D76}" destId="{74733A14-1903-4883-B451-9E4891723915}" srcOrd="0" destOrd="0" presId="urn:microsoft.com/office/officeart/2005/8/layout/hierarchy2"/>
    <dgm:cxn modelId="{C4E8BAE8-73C0-4AFC-B55F-3BBD99A18526}" type="presParOf" srcId="{882A2E44-0436-4F68-A504-7E7B4BCAAE3D}" destId="{7AFFD86F-9A54-494C-9552-728754437174}" srcOrd="7" destOrd="0" presId="urn:microsoft.com/office/officeart/2005/8/layout/hierarchy2"/>
    <dgm:cxn modelId="{286BF5E4-10F7-4FF8-817C-220CF4825262}" type="presParOf" srcId="{7AFFD86F-9A54-494C-9552-728754437174}" destId="{079C4D47-48DC-4149-835D-5F74C59131D8}" srcOrd="0" destOrd="0" presId="urn:microsoft.com/office/officeart/2005/8/layout/hierarchy2"/>
    <dgm:cxn modelId="{949D192B-025C-4A38-A9F0-D888FA329BA0}" type="presParOf" srcId="{7AFFD86F-9A54-494C-9552-728754437174}" destId="{17782CD0-073D-4B54-AA1F-9FABCB805AF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CF424F6-33F0-4422-8DBE-5154218DABA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C2CB1CF-3F6F-4103-91D4-352DD1E87684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3DB6A558-B101-4C04-A925-2E770532068D}" type="parTrans" cxnId="{D92C6E00-AB1F-49C4-892C-D26A4D421601}">
      <dgm:prSet/>
      <dgm:spPr/>
      <dgm:t>
        <a:bodyPr/>
        <a:lstStyle/>
        <a:p>
          <a:endParaRPr lang="cs-CZ"/>
        </a:p>
      </dgm:t>
    </dgm:pt>
    <dgm:pt modelId="{4D03B195-573F-4168-A49B-217F7D147691}" type="sibTrans" cxnId="{D92C6E00-AB1F-49C4-892C-D26A4D421601}">
      <dgm:prSet/>
      <dgm:spPr/>
      <dgm:t>
        <a:bodyPr/>
        <a:lstStyle/>
        <a:p>
          <a:endParaRPr lang="cs-CZ"/>
        </a:p>
      </dgm:t>
    </dgm:pt>
    <dgm:pt modelId="{4BDB3CB3-760B-46E9-856B-4EAE9DFD2474}" type="pres">
      <dgm:prSet presAssocID="{2CF424F6-33F0-4422-8DBE-5154218DABA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14F2B6-3831-46C0-AEAA-C5204509685C}" type="pres">
      <dgm:prSet presAssocID="{1C2CB1CF-3F6F-4103-91D4-352DD1E87684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2C6E00-AB1F-49C4-892C-D26A4D421601}" srcId="{2CF424F6-33F0-4422-8DBE-5154218DABAD}" destId="{1C2CB1CF-3F6F-4103-91D4-352DD1E87684}" srcOrd="0" destOrd="0" parTransId="{3DB6A558-B101-4C04-A925-2E770532068D}" sibTransId="{4D03B195-573F-4168-A49B-217F7D147691}"/>
    <dgm:cxn modelId="{B1B09BAB-0999-40F9-B469-7745C8A142E4}" type="presOf" srcId="{1C2CB1CF-3F6F-4103-91D4-352DD1E87684}" destId="{5314F2B6-3831-46C0-AEAA-C5204509685C}" srcOrd="0" destOrd="0" presId="urn:microsoft.com/office/officeart/2005/8/layout/cycle2"/>
    <dgm:cxn modelId="{5CDF092F-62CE-4A7F-9510-3A3FF47A768C}" type="presOf" srcId="{2CF424F6-33F0-4422-8DBE-5154218DABAD}" destId="{4BDB3CB3-760B-46E9-856B-4EAE9DFD2474}" srcOrd="0" destOrd="0" presId="urn:microsoft.com/office/officeart/2005/8/layout/cycle2"/>
    <dgm:cxn modelId="{B3CCF575-0E8D-4CE7-BBDB-90150DFF1B9A}" type="presParOf" srcId="{4BDB3CB3-760B-46E9-856B-4EAE9DFD2474}" destId="{5314F2B6-3831-46C0-AEAA-C5204509685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2FE8460-2426-4C65-BB58-C7A5F31860A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BC3365-2AEB-4FE7-9DDE-0343FF437C4A}">
      <dgm:prSet phldrT="[Text]" custT="1"/>
      <dgm:spPr/>
      <dgm:t>
        <a:bodyPr/>
        <a:lstStyle/>
        <a:p>
          <a:r>
            <a:rPr lang="cs-CZ" sz="6000" b="1" dirty="0" smtClean="0"/>
            <a:t>Obsah</a:t>
          </a:r>
          <a:endParaRPr lang="cs-CZ" sz="6500" dirty="0"/>
        </a:p>
      </dgm:t>
    </dgm:pt>
    <dgm:pt modelId="{3EE4C7C7-C323-4443-8CBA-65A8DC343235}" type="parTrans" cxnId="{CDEE0F97-8F99-4845-8FFA-721CD8D2768C}">
      <dgm:prSet/>
      <dgm:spPr/>
      <dgm:t>
        <a:bodyPr/>
        <a:lstStyle/>
        <a:p>
          <a:endParaRPr lang="cs-CZ"/>
        </a:p>
      </dgm:t>
    </dgm:pt>
    <dgm:pt modelId="{094248A5-7844-43E8-8F17-4C26F29FA729}" type="sibTrans" cxnId="{CDEE0F97-8F99-4845-8FFA-721CD8D2768C}">
      <dgm:prSet/>
      <dgm:spPr/>
      <dgm:t>
        <a:bodyPr/>
        <a:lstStyle/>
        <a:p>
          <a:endParaRPr lang="cs-CZ"/>
        </a:p>
      </dgm:t>
    </dgm:pt>
    <dgm:pt modelId="{A8BE2540-3E79-4679-92A5-E8EB7A6C2BDD}">
      <dgm:prSet phldrT="[Text]" custT="1"/>
      <dgm:spPr/>
      <dgm:t>
        <a:bodyPr/>
        <a:lstStyle/>
        <a:p>
          <a:r>
            <a:rPr lang="cs-CZ" sz="4800" dirty="0" smtClean="0"/>
            <a:t>Příkaz</a:t>
          </a:r>
          <a:endParaRPr lang="cs-CZ" sz="6500" dirty="0"/>
        </a:p>
      </dgm:t>
    </dgm:pt>
    <dgm:pt modelId="{38497BD2-65AC-463C-A8B3-BE00D2FE39D6}" type="parTrans" cxnId="{69EE2C85-DC1B-4E9E-9AB2-40567BBE1AC3}">
      <dgm:prSet/>
      <dgm:spPr/>
      <dgm:t>
        <a:bodyPr/>
        <a:lstStyle/>
        <a:p>
          <a:endParaRPr lang="cs-CZ"/>
        </a:p>
      </dgm:t>
    </dgm:pt>
    <dgm:pt modelId="{07EF3A5E-5D9F-4340-9160-813A11EDAAFD}" type="sibTrans" cxnId="{69EE2C85-DC1B-4E9E-9AB2-40567BBE1AC3}">
      <dgm:prSet/>
      <dgm:spPr/>
      <dgm:t>
        <a:bodyPr/>
        <a:lstStyle/>
        <a:p>
          <a:endParaRPr lang="cs-CZ"/>
        </a:p>
      </dgm:t>
    </dgm:pt>
    <dgm:pt modelId="{53B75F8D-D0B0-4BAD-9FAF-3D318A278125}">
      <dgm:prSet phldrT="[Text]" custT="1"/>
      <dgm:spPr/>
      <dgm:t>
        <a:bodyPr/>
        <a:lstStyle/>
        <a:p>
          <a:r>
            <a:rPr lang="cs-CZ" sz="4800" dirty="0" smtClean="0"/>
            <a:t>Zákaz</a:t>
          </a:r>
          <a:endParaRPr lang="cs-CZ" sz="6500" dirty="0"/>
        </a:p>
      </dgm:t>
    </dgm:pt>
    <dgm:pt modelId="{D0190496-E476-45C7-966A-F6FF3D06EFDB}" type="parTrans" cxnId="{9D32F0A1-399C-4F8B-9191-7B46413CD0C9}">
      <dgm:prSet/>
      <dgm:spPr/>
      <dgm:t>
        <a:bodyPr/>
        <a:lstStyle/>
        <a:p>
          <a:endParaRPr lang="cs-CZ"/>
        </a:p>
      </dgm:t>
    </dgm:pt>
    <dgm:pt modelId="{FBCFF6B5-7753-43E4-B8E5-272D1F4CF9B5}" type="sibTrans" cxnId="{9D32F0A1-399C-4F8B-9191-7B46413CD0C9}">
      <dgm:prSet/>
      <dgm:spPr/>
      <dgm:t>
        <a:bodyPr/>
        <a:lstStyle/>
        <a:p>
          <a:endParaRPr lang="cs-CZ"/>
        </a:p>
      </dgm:t>
    </dgm:pt>
    <dgm:pt modelId="{A00A515D-C309-4E44-9576-877CCCF87932}">
      <dgm:prSet phldrT="[Text]" custT="1"/>
      <dgm:spPr/>
      <dgm:t>
        <a:bodyPr/>
        <a:lstStyle/>
        <a:p>
          <a:r>
            <a:rPr lang="cs-CZ" sz="4800" dirty="0" smtClean="0"/>
            <a:t>Dovolení</a:t>
          </a:r>
          <a:endParaRPr lang="cs-CZ" sz="4800" dirty="0"/>
        </a:p>
      </dgm:t>
    </dgm:pt>
    <dgm:pt modelId="{725C5C2C-87EE-4BAB-B7FA-A285E9E776C0}" type="parTrans" cxnId="{69AA4B7F-05F7-4C24-A4A3-D52D3175506E}">
      <dgm:prSet/>
      <dgm:spPr/>
      <dgm:t>
        <a:bodyPr/>
        <a:lstStyle/>
        <a:p>
          <a:endParaRPr lang="cs-CZ"/>
        </a:p>
      </dgm:t>
    </dgm:pt>
    <dgm:pt modelId="{65E43165-4B09-4E93-B85B-C52E50F0C235}" type="sibTrans" cxnId="{69AA4B7F-05F7-4C24-A4A3-D52D3175506E}">
      <dgm:prSet/>
      <dgm:spPr/>
      <dgm:t>
        <a:bodyPr/>
        <a:lstStyle/>
        <a:p>
          <a:endParaRPr lang="cs-CZ"/>
        </a:p>
      </dgm:t>
    </dgm:pt>
    <dgm:pt modelId="{398E417F-6373-4AE7-8AB3-6C4999229542}" type="pres">
      <dgm:prSet presAssocID="{12FE8460-2426-4C65-BB58-C7A5F31860A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9AA917-66B1-4A13-B24B-CEEF24A92FF5}" type="pres">
      <dgm:prSet presAssocID="{D9BC3365-2AEB-4FE7-9DDE-0343FF437C4A}" presName="root1" presStyleCnt="0"/>
      <dgm:spPr/>
    </dgm:pt>
    <dgm:pt modelId="{681CCE02-242D-467C-A32E-D78C15C4F6B9}" type="pres">
      <dgm:prSet presAssocID="{D9BC3365-2AEB-4FE7-9DDE-0343FF437C4A}" presName="LevelOneTextNode" presStyleLbl="node0" presStyleIdx="0" presStyleCnt="1" custScaleY="69975" custLinFactNeighborX="-10725" custLinFactNeighborY="1067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A9101B-A464-4EDA-AE2D-A977CE9BB0BF}" type="pres">
      <dgm:prSet presAssocID="{D9BC3365-2AEB-4FE7-9DDE-0343FF437C4A}" presName="level2hierChild" presStyleCnt="0"/>
      <dgm:spPr/>
    </dgm:pt>
    <dgm:pt modelId="{81AE0262-2A1E-4CFE-AFC6-38E78B3B3055}" type="pres">
      <dgm:prSet presAssocID="{38497BD2-65AC-463C-A8B3-BE00D2FE39D6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4E46A3D5-95C7-460D-A70E-46CCF256922F}" type="pres">
      <dgm:prSet presAssocID="{38497BD2-65AC-463C-A8B3-BE00D2FE39D6}" presName="connTx" presStyleLbl="parChTrans1D2" presStyleIdx="0" presStyleCnt="3"/>
      <dgm:spPr/>
      <dgm:t>
        <a:bodyPr/>
        <a:lstStyle/>
        <a:p>
          <a:endParaRPr lang="cs-CZ"/>
        </a:p>
      </dgm:t>
    </dgm:pt>
    <dgm:pt modelId="{EC8FE431-D4E7-4AFE-BD1F-12FBA704D033}" type="pres">
      <dgm:prSet presAssocID="{A8BE2540-3E79-4679-92A5-E8EB7A6C2BDD}" presName="root2" presStyleCnt="0"/>
      <dgm:spPr/>
    </dgm:pt>
    <dgm:pt modelId="{D7FFB73D-55F8-49A6-825C-C801AF946167}" type="pres">
      <dgm:prSet presAssocID="{A8BE2540-3E79-4679-92A5-E8EB7A6C2BDD}" presName="LevelTwoTextNode" presStyleLbl="node2" presStyleIdx="0" presStyleCnt="3" custScaleY="73072" custLinFactX="100000" custLinFactNeighborX="117656" custLinFactNeighborY="-861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9766395-6EF3-45EE-9529-86429FD33041}" type="pres">
      <dgm:prSet presAssocID="{A8BE2540-3E79-4679-92A5-E8EB7A6C2BDD}" presName="level3hierChild" presStyleCnt="0"/>
      <dgm:spPr/>
    </dgm:pt>
    <dgm:pt modelId="{7A6DDED7-645C-44C5-BC71-EC159A897AB1}" type="pres">
      <dgm:prSet presAssocID="{D0190496-E476-45C7-966A-F6FF3D06EFDB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B41F307A-745E-4EF1-927E-699C83F9171A}" type="pres">
      <dgm:prSet presAssocID="{D0190496-E476-45C7-966A-F6FF3D06EFDB}" presName="connTx" presStyleLbl="parChTrans1D2" presStyleIdx="1" presStyleCnt="3"/>
      <dgm:spPr/>
      <dgm:t>
        <a:bodyPr/>
        <a:lstStyle/>
        <a:p>
          <a:endParaRPr lang="cs-CZ"/>
        </a:p>
      </dgm:t>
    </dgm:pt>
    <dgm:pt modelId="{76F3EC61-69CB-4E83-A4C8-A44B7571D057}" type="pres">
      <dgm:prSet presAssocID="{53B75F8D-D0B0-4BAD-9FAF-3D318A278125}" presName="root2" presStyleCnt="0"/>
      <dgm:spPr/>
    </dgm:pt>
    <dgm:pt modelId="{E19470AE-0D17-40C3-9368-9077F94C18AE}" type="pres">
      <dgm:prSet presAssocID="{53B75F8D-D0B0-4BAD-9FAF-3D318A278125}" presName="LevelTwoTextNode" presStyleLbl="node2" presStyleIdx="1" presStyleCnt="3" custScaleY="71476" custLinFactNeighborX="10306" custLinFactNeighborY="-418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04B523F-327D-4E35-8B1E-D44FDED14F8D}" type="pres">
      <dgm:prSet presAssocID="{53B75F8D-D0B0-4BAD-9FAF-3D318A278125}" presName="level3hierChild" presStyleCnt="0"/>
      <dgm:spPr/>
    </dgm:pt>
    <dgm:pt modelId="{E8DA7BE2-403B-4F31-BC5C-E2403247D259}" type="pres">
      <dgm:prSet presAssocID="{725C5C2C-87EE-4BAB-B7FA-A285E9E776C0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172C8A6C-6CB6-4777-9626-F81EDBBB6959}" type="pres">
      <dgm:prSet presAssocID="{725C5C2C-87EE-4BAB-B7FA-A285E9E776C0}" presName="connTx" presStyleLbl="parChTrans1D2" presStyleIdx="2" presStyleCnt="3"/>
      <dgm:spPr/>
      <dgm:t>
        <a:bodyPr/>
        <a:lstStyle/>
        <a:p>
          <a:endParaRPr lang="cs-CZ"/>
        </a:p>
      </dgm:t>
    </dgm:pt>
    <dgm:pt modelId="{22DA3D71-EC56-4A2D-A206-FDB23D40DBA4}" type="pres">
      <dgm:prSet presAssocID="{A00A515D-C309-4E44-9576-877CCCF87932}" presName="root2" presStyleCnt="0"/>
      <dgm:spPr/>
    </dgm:pt>
    <dgm:pt modelId="{243BED40-67F2-4E3E-A2C0-99EE8976C227}" type="pres">
      <dgm:prSet presAssocID="{A00A515D-C309-4E44-9576-877CCCF87932}" presName="LevelTwoTextNode" presStyleLbl="node2" presStyleIdx="2" presStyleCnt="3" custScaleY="73274" custLinFactNeighborX="948" custLinFactNeighborY="-43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BE4E72-6027-453C-A1A7-E68D259DEA4D}" type="pres">
      <dgm:prSet presAssocID="{A00A515D-C309-4E44-9576-877CCCF87932}" presName="level3hierChild" presStyleCnt="0"/>
      <dgm:spPr/>
    </dgm:pt>
  </dgm:ptLst>
  <dgm:cxnLst>
    <dgm:cxn modelId="{69AA4B7F-05F7-4C24-A4A3-D52D3175506E}" srcId="{D9BC3365-2AEB-4FE7-9DDE-0343FF437C4A}" destId="{A00A515D-C309-4E44-9576-877CCCF87932}" srcOrd="2" destOrd="0" parTransId="{725C5C2C-87EE-4BAB-B7FA-A285E9E776C0}" sibTransId="{65E43165-4B09-4E93-B85B-C52E50F0C235}"/>
    <dgm:cxn modelId="{18AD9633-A450-408A-AFE7-52603FC5EDDC}" type="presOf" srcId="{D9BC3365-2AEB-4FE7-9DDE-0343FF437C4A}" destId="{681CCE02-242D-467C-A32E-D78C15C4F6B9}" srcOrd="0" destOrd="0" presId="urn:microsoft.com/office/officeart/2005/8/layout/hierarchy2"/>
    <dgm:cxn modelId="{BD6E6B2C-8330-45E3-8D1A-5B650F9F402C}" type="presOf" srcId="{A00A515D-C309-4E44-9576-877CCCF87932}" destId="{243BED40-67F2-4E3E-A2C0-99EE8976C227}" srcOrd="0" destOrd="0" presId="urn:microsoft.com/office/officeart/2005/8/layout/hierarchy2"/>
    <dgm:cxn modelId="{390B0F3D-C4A4-4867-B68D-B0857F82B1E8}" type="presOf" srcId="{38497BD2-65AC-463C-A8B3-BE00D2FE39D6}" destId="{4E46A3D5-95C7-460D-A70E-46CCF256922F}" srcOrd="1" destOrd="0" presId="urn:microsoft.com/office/officeart/2005/8/layout/hierarchy2"/>
    <dgm:cxn modelId="{0D2F3262-7BA6-436B-8D43-0AE6473E03B8}" type="presOf" srcId="{53B75F8D-D0B0-4BAD-9FAF-3D318A278125}" destId="{E19470AE-0D17-40C3-9368-9077F94C18AE}" srcOrd="0" destOrd="0" presId="urn:microsoft.com/office/officeart/2005/8/layout/hierarchy2"/>
    <dgm:cxn modelId="{C7B7C0E6-3E66-457B-B5E7-54EFFF7EC241}" type="presOf" srcId="{725C5C2C-87EE-4BAB-B7FA-A285E9E776C0}" destId="{172C8A6C-6CB6-4777-9626-F81EDBBB6959}" srcOrd="1" destOrd="0" presId="urn:microsoft.com/office/officeart/2005/8/layout/hierarchy2"/>
    <dgm:cxn modelId="{69EE2C85-DC1B-4E9E-9AB2-40567BBE1AC3}" srcId="{D9BC3365-2AEB-4FE7-9DDE-0343FF437C4A}" destId="{A8BE2540-3E79-4679-92A5-E8EB7A6C2BDD}" srcOrd="0" destOrd="0" parTransId="{38497BD2-65AC-463C-A8B3-BE00D2FE39D6}" sibTransId="{07EF3A5E-5D9F-4340-9160-813A11EDAAFD}"/>
    <dgm:cxn modelId="{27CE385B-CA66-46AA-ABED-7D1DA3E9BE00}" type="presOf" srcId="{D0190496-E476-45C7-966A-F6FF3D06EFDB}" destId="{7A6DDED7-645C-44C5-BC71-EC159A897AB1}" srcOrd="0" destOrd="0" presId="urn:microsoft.com/office/officeart/2005/8/layout/hierarchy2"/>
    <dgm:cxn modelId="{82765CE7-676D-4830-8D82-B9D7A24643FE}" type="presOf" srcId="{12FE8460-2426-4C65-BB58-C7A5F31860AC}" destId="{398E417F-6373-4AE7-8AB3-6C4999229542}" srcOrd="0" destOrd="0" presId="urn:microsoft.com/office/officeart/2005/8/layout/hierarchy2"/>
    <dgm:cxn modelId="{9D32F0A1-399C-4F8B-9191-7B46413CD0C9}" srcId="{D9BC3365-2AEB-4FE7-9DDE-0343FF437C4A}" destId="{53B75F8D-D0B0-4BAD-9FAF-3D318A278125}" srcOrd="1" destOrd="0" parTransId="{D0190496-E476-45C7-966A-F6FF3D06EFDB}" sibTransId="{FBCFF6B5-7753-43E4-B8E5-272D1F4CF9B5}"/>
    <dgm:cxn modelId="{7047DCD4-C098-498D-8ACD-E21DDEF5A7D9}" type="presOf" srcId="{D0190496-E476-45C7-966A-F6FF3D06EFDB}" destId="{B41F307A-745E-4EF1-927E-699C83F9171A}" srcOrd="1" destOrd="0" presId="urn:microsoft.com/office/officeart/2005/8/layout/hierarchy2"/>
    <dgm:cxn modelId="{E34E80ED-E4E3-43D3-8F7B-3FB4042FF7FE}" type="presOf" srcId="{38497BD2-65AC-463C-A8B3-BE00D2FE39D6}" destId="{81AE0262-2A1E-4CFE-AFC6-38E78B3B3055}" srcOrd="0" destOrd="0" presId="urn:microsoft.com/office/officeart/2005/8/layout/hierarchy2"/>
    <dgm:cxn modelId="{CDEE0F97-8F99-4845-8FFA-721CD8D2768C}" srcId="{12FE8460-2426-4C65-BB58-C7A5F31860AC}" destId="{D9BC3365-2AEB-4FE7-9DDE-0343FF437C4A}" srcOrd="0" destOrd="0" parTransId="{3EE4C7C7-C323-4443-8CBA-65A8DC343235}" sibTransId="{094248A5-7844-43E8-8F17-4C26F29FA729}"/>
    <dgm:cxn modelId="{890081F3-1C04-4242-B950-B48C46B4FF77}" type="presOf" srcId="{A8BE2540-3E79-4679-92A5-E8EB7A6C2BDD}" destId="{D7FFB73D-55F8-49A6-825C-C801AF946167}" srcOrd="0" destOrd="0" presId="urn:microsoft.com/office/officeart/2005/8/layout/hierarchy2"/>
    <dgm:cxn modelId="{84020CE4-4E24-4190-B8BC-D38BA4D66789}" type="presOf" srcId="{725C5C2C-87EE-4BAB-B7FA-A285E9E776C0}" destId="{E8DA7BE2-403B-4F31-BC5C-E2403247D259}" srcOrd="0" destOrd="0" presId="urn:microsoft.com/office/officeart/2005/8/layout/hierarchy2"/>
    <dgm:cxn modelId="{065DEC47-7B57-4EE0-B7F3-907DF8169995}" type="presParOf" srcId="{398E417F-6373-4AE7-8AB3-6C4999229542}" destId="{EC9AA917-66B1-4A13-B24B-CEEF24A92FF5}" srcOrd="0" destOrd="0" presId="urn:microsoft.com/office/officeart/2005/8/layout/hierarchy2"/>
    <dgm:cxn modelId="{48A63464-6649-41A2-B2B2-0CD95A7B64F7}" type="presParOf" srcId="{EC9AA917-66B1-4A13-B24B-CEEF24A92FF5}" destId="{681CCE02-242D-467C-A32E-D78C15C4F6B9}" srcOrd="0" destOrd="0" presId="urn:microsoft.com/office/officeart/2005/8/layout/hierarchy2"/>
    <dgm:cxn modelId="{49435148-BBCA-4DFC-9FCD-5FE5BCFE9032}" type="presParOf" srcId="{EC9AA917-66B1-4A13-B24B-CEEF24A92FF5}" destId="{2EA9101B-A464-4EDA-AE2D-A977CE9BB0BF}" srcOrd="1" destOrd="0" presId="urn:microsoft.com/office/officeart/2005/8/layout/hierarchy2"/>
    <dgm:cxn modelId="{0E2E1ACA-D496-4472-BEC4-D7119F9BF7A5}" type="presParOf" srcId="{2EA9101B-A464-4EDA-AE2D-A977CE9BB0BF}" destId="{81AE0262-2A1E-4CFE-AFC6-38E78B3B3055}" srcOrd="0" destOrd="0" presId="urn:microsoft.com/office/officeart/2005/8/layout/hierarchy2"/>
    <dgm:cxn modelId="{449F96D8-10F0-4E88-938E-08807E095FCE}" type="presParOf" srcId="{81AE0262-2A1E-4CFE-AFC6-38E78B3B3055}" destId="{4E46A3D5-95C7-460D-A70E-46CCF256922F}" srcOrd="0" destOrd="0" presId="urn:microsoft.com/office/officeart/2005/8/layout/hierarchy2"/>
    <dgm:cxn modelId="{105022CA-9A97-4092-90BA-DC1FC152052C}" type="presParOf" srcId="{2EA9101B-A464-4EDA-AE2D-A977CE9BB0BF}" destId="{EC8FE431-D4E7-4AFE-BD1F-12FBA704D033}" srcOrd="1" destOrd="0" presId="urn:microsoft.com/office/officeart/2005/8/layout/hierarchy2"/>
    <dgm:cxn modelId="{A48F68B2-1D43-4D4E-9D46-05704173DF18}" type="presParOf" srcId="{EC8FE431-D4E7-4AFE-BD1F-12FBA704D033}" destId="{D7FFB73D-55F8-49A6-825C-C801AF946167}" srcOrd="0" destOrd="0" presId="urn:microsoft.com/office/officeart/2005/8/layout/hierarchy2"/>
    <dgm:cxn modelId="{AD8DABB0-DD01-47E4-9D3E-0F53808E6F20}" type="presParOf" srcId="{EC8FE431-D4E7-4AFE-BD1F-12FBA704D033}" destId="{79766395-6EF3-45EE-9529-86429FD33041}" srcOrd="1" destOrd="0" presId="urn:microsoft.com/office/officeart/2005/8/layout/hierarchy2"/>
    <dgm:cxn modelId="{F96D2094-A68C-4893-B382-1287086791A0}" type="presParOf" srcId="{2EA9101B-A464-4EDA-AE2D-A977CE9BB0BF}" destId="{7A6DDED7-645C-44C5-BC71-EC159A897AB1}" srcOrd="2" destOrd="0" presId="urn:microsoft.com/office/officeart/2005/8/layout/hierarchy2"/>
    <dgm:cxn modelId="{BDA1A7D3-1420-4D91-A8DE-97725906990A}" type="presParOf" srcId="{7A6DDED7-645C-44C5-BC71-EC159A897AB1}" destId="{B41F307A-745E-4EF1-927E-699C83F9171A}" srcOrd="0" destOrd="0" presId="urn:microsoft.com/office/officeart/2005/8/layout/hierarchy2"/>
    <dgm:cxn modelId="{B2FC9B62-E3FD-4288-949C-654028B420B5}" type="presParOf" srcId="{2EA9101B-A464-4EDA-AE2D-A977CE9BB0BF}" destId="{76F3EC61-69CB-4E83-A4C8-A44B7571D057}" srcOrd="3" destOrd="0" presId="urn:microsoft.com/office/officeart/2005/8/layout/hierarchy2"/>
    <dgm:cxn modelId="{6AD2FF1C-33DE-4BC9-91A6-C2B3CEF745ED}" type="presParOf" srcId="{76F3EC61-69CB-4E83-A4C8-A44B7571D057}" destId="{E19470AE-0D17-40C3-9368-9077F94C18AE}" srcOrd="0" destOrd="0" presId="urn:microsoft.com/office/officeart/2005/8/layout/hierarchy2"/>
    <dgm:cxn modelId="{04EDE6D9-1C89-4155-8443-963EEDF0AFF6}" type="presParOf" srcId="{76F3EC61-69CB-4E83-A4C8-A44B7571D057}" destId="{904B523F-327D-4E35-8B1E-D44FDED14F8D}" srcOrd="1" destOrd="0" presId="urn:microsoft.com/office/officeart/2005/8/layout/hierarchy2"/>
    <dgm:cxn modelId="{A2D0ACD1-B3FB-49A0-BC41-D8F2F0530A6E}" type="presParOf" srcId="{2EA9101B-A464-4EDA-AE2D-A977CE9BB0BF}" destId="{E8DA7BE2-403B-4F31-BC5C-E2403247D259}" srcOrd="4" destOrd="0" presId="urn:microsoft.com/office/officeart/2005/8/layout/hierarchy2"/>
    <dgm:cxn modelId="{E7E1B565-6579-4FF7-9D50-9CC782A2C406}" type="presParOf" srcId="{E8DA7BE2-403B-4F31-BC5C-E2403247D259}" destId="{172C8A6C-6CB6-4777-9626-F81EDBBB6959}" srcOrd="0" destOrd="0" presId="urn:microsoft.com/office/officeart/2005/8/layout/hierarchy2"/>
    <dgm:cxn modelId="{5EBFAA90-FDAD-44A2-A9FF-0DA2BD6A78D1}" type="presParOf" srcId="{2EA9101B-A464-4EDA-AE2D-A977CE9BB0BF}" destId="{22DA3D71-EC56-4A2D-A206-FDB23D40DBA4}" srcOrd="5" destOrd="0" presId="urn:microsoft.com/office/officeart/2005/8/layout/hierarchy2"/>
    <dgm:cxn modelId="{7DC20E00-874B-4A6F-8936-56D30A3F7266}" type="presParOf" srcId="{22DA3D71-EC56-4A2D-A206-FDB23D40DBA4}" destId="{243BED40-67F2-4E3E-A2C0-99EE8976C227}" srcOrd="0" destOrd="0" presId="urn:microsoft.com/office/officeart/2005/8/layout/hierarchy2"/>
    <dgm:cxn modelId="{87F7B3B7-ED12-4E93-B406-89BAACE6C2E7}" type="presParOf" srcId="{22DA3D71-EC56-4A2D-A206-FDB23D40DBA4}" destId="{8DBE4E72-6027-453C-A1A7-E68D259DEA4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CF424F6-33F0-4422-8DBE-5154218DABA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C2CB1CF-3F6F-4103-91D4-352DD1E87684}">
      <dgm:prSet phldrT="[Text]"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3DB6A558-B101-4C04-A925-2E770532068D}" type="parTrans" cxnId="{D92C6E00-AB1F-49C4-892C-D26A4D421601}">
      <dgm:prSet/>
      <dgm:spPr/>
      <dgm:t>
        <a:bodyPr/>
        <a:lstStyle/>
        <a:p>
          <a:endParaRPr lang="cs-CZ"/>
        </a:p>
      </dgm:t>
    </dgm:pt>
    <dgm:pt modelId="{4D03B195-573F-4168-A49B-217F7D147691}" type="sibTrans" cxnId="{D92C6E00-AB1F-49C4-892C-D26A4D421601}">
      <dgm:prSet/>
      <dgm:spPr/>
      <dgm:t>
        <a:bodyPr/>
        <a:lstStyle/>
        <a:p>
          <a:endParaRPr lang="cs-CZ"/>
        </a:p>
      </dgm:t>
    </dgm:pt>
    <dgm:pt modelId="{4BDB3CB3-760B-46E9-856B-4EAE9DFD2474}" type="pres">
      <dgm:prSet presAssocID="{2CF424F6-33F0-4422-8DBE-5154218DABA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14F2B6-3831-46C0-AEAA-C5204509685C}" type="pres">
      <dgm:prSet presAssocID="{1C2CB1CF-3F6F-4103-91D4-352DD1E87684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9CC9E8-3124-4178-A98E-C379D48B7056}" type="presOf" srcId="{1C2CB1CF-3F6F-4103-91D4-352DD1E87684}" destId="{5314F2B6-3831-46C0-AEAA-C5204509685C}" srcOrd="0" destOrd="0" presId="urn:microsoft.com/office/officeart/2005/8/layout/cycle2"/>
    <dgm:cxn modelId="{936DCA6E-B506-45CB-81F2-6B0F5CFA326A}" type="presOf" srcId="{2CF424F6-33F0-4422-8DBE-5154218DABAD}" destId="{4BDB3CB3-760B-46E9-856B-4EAE9DFD2474}" srcOrd="0" destOrd="0" presId="urn:microsoft.com/office/officeart/2005/8/layout/cycle2"/>
    <dgm:cxn modelId="{D92C6E00-AB1F-49C4-892C-D26A4D421601}" srcId="{2CF424F6-33F0-4422-8DBE-5154218DABAD}" destId="{1C2CB1CF-3F6F-4103-91D4-352DD1E87684}" srcOrd="0" destOrd="0" parTransId="{3DB6A558-B101-4C04-A925-2E770532068D}" sibTransId="{4D03B195-573F-4168-A49B-217F7D147691}"/>
    <dgm:cxn modelId="{F5E569F0-BE00-4F8F-9D68-B01F80A0CA94}" type="presParOf" srcId="{4BDB3CB3-760B-46E9-856B-4EAE9DFD2474}" destId="{5314F2B6-3831-46C0-AEAA-C5204509685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FB9A891-8789-40EA-A0C5-34F5E7134BD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FA5A92-329D-4BB4-BB91-BF6951D02106}">
      <dgm:prSet phldrT="[Text]"/>
      <dgm:spPr/>
      <dgm:t>
        <a:bodyPr/>
        <a:lstStyle/>
        <a:p>
          <a:r>
            <a:rPr lang="cs-CZ" dirty="0" smtClean="0"/>
            <a:t>Místní</a:t>
          </a:r>
          <a:endParaRPr lang="cs-CZ" dirty="0"/>
        </a:p>
      </dgm:t>
    </dgm:pt>
    <dgm:pt modelId="{AB39B786-5DCF-4165-8106-6815EEE71536}" type="parTrans" cxnId="{7E55ED16-73BC-4A68-B3F4-20AADE4C15FD}">
      <dgm:prSet/>
      <dgm:spPr/>
      <dgm:t>
        <a:bodyPr/>
        <a:lstStyle/>
        <a:p>
          <a:endParaRPr lang="cs-CZ"/>
        </a:p>
      </dgm:t>
    </dgm:pt>
    <dgm:pt modelId="{D6698586-33F8-4E07-A7AA-71EDB9C546FE}" type="sibTrans" cxnId="{7E55ED16-73BC-4A68-B3F4-20AADE4C15FD}">
      <dgm:prSet/>
      <dgm:spPr/>
      <dgm:t>
        <a:bodyPr/>
        <a:lstStyle/>
        <a:p>
          <a:endParaRPr lang="cs-CZ"/>
        </a:p>
      </dgm:t>
    </dgm:pt>
    <dgm:pt modelId="{61CDEBF2-C98B-409F-B6FD-A2154C569BCD}">
      <dgm:prSet phldrT="[Text]"/>
      <dgm:spPr/>
      <dgm:t>
        <a:bodyPr/>
        <a:lstStyle/>
        <a:p>
          <a:r>
            <a:rPr lang="cs-CZ" dirty="0" smtClean="0"/>
            <a:t>Vztah normy a místa</a:t>
          </a:r>
          <a:endParaRPr lang="cs-CZ" dirty="0"/>
        </a:p>
      </dgm:t>
    </dgm:pt>
    <dgm:pt modelId="{1D0F1F9A-8E15-40FD-B278-CB4FB6E14979}" type="parTrans" cxnId="{A718A21F-4643-40C0-BC98-6FB9E26BEBC2}">
      <dgm:prSet/>
      <dgm:spPr/>
      <dgm:t>
        <a:bodyPr/>
        <a:lstStyle/>
        <a:p>
          <a:endParaRPr lang="cs-CZ"/>
        </a:p>
      </dgm:t>
    </dgm:pt>
    <dgm:pt modelId="{51225F20-783A-4D85-887B-CCE9DA58440A}" type="sibTrans" cxnId="{A718A21F-4643-40C0-BC98-6FB9E26BEBC2}">
      <dgm:prSet/>
      <dgm:spPr/>
      <dgm:t>
        <a:bodyPr/>
        <a:lstStyle/>
        <a:p>
          <a:endParaRPr lang="cs-CZ"/>
        </a:p>
      </dgm:t>
    </dgm:pt>
    <dgm:pt modelId="{DA0AC52A-3C0B-4D4B-83AD-D2E89ED1CE8D}">
      <dgm:prSet phldrT="[Text]"/>
      <dgm:spPr/>
      <dgm:t>
        <a:bodyPr/>
        <a:lstStyle/>
        <a:p>
          <a:r>
            <a:rPr lang="cs-CZ" dirty="0" smtClean="0"/>
            <a:t>Prostor, na němž norma působí</a:t>
          </a:r>
          <a:endParaRPr lang="cs-CZ" dirty="0"/>
        </a:p>
      </dgm:t>
    </dgm:pt>
    <dgm:pt modelId="{C68568B5-371A-44CA-AE56-CF05C1B2ECE8}" type="parTrans" cxnId="{45461BEE-17C8-427F-9511-1F1A418C251F}">
      <dgm:prSet/>
      <dgm:spPr/>
      <dgm:t>
        <a:bodyPr/>
        <a:lstStyle/>
        <a:p>
          <a:endParaRPr lang="cs-CZ"/>
        </a:p>
      </dgm:t>
    </dgm:pt>
    <dgm:pt modelId="{111D4C3D-5F66-47B8-96AD-02B697713515}" type="sibTrans" cxnId="{45461BEE-17C8-427F-9511-1F1A418C251F}">
      <dgm:prSet/>
      <dgm:spPr/>
      <dgm:t>
        <a:bodyPr/>
        <a:lstStyle/>
        <a:p>
          <a:endParaRPr lang="cs-CZ"/>
        </a:p>
      </dgm:t>
    </dgm:pt>
    <dgm:pt modelId="{84DE4AEF-ABA4-4052-A063-25AB5309BD05}" type="pres">
      <dgm:prSet presAssocID="{1FB9A891-8789-40EA-A0C5-34F5E7134BD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188DA99-69B9-4FC7-83DD-4638A343905D}" type="pres">
      <dgm:prSet presAssocID="{20FA5A92-329D-4BB4-BB91-BF6951D02106}" presName="linNode" presStyleCnt="0"/>
      <dgm:spPr/>
    </dgm:pt>
    <dgm:pt modelId="{99A74876-9CC1-4E1C-979E-DAF5004A583B}" type="pres">
      <dgm:prSet presAssocID="{20FA5A92-329D-4BB4-BB91-BF6951D02106}" presName="parentText" presStyleLbl="node1" presStyleIdx="0" presStyleCnt="1" custScaleX="7304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11FBFC-0C75-4A4E-8F91-9DBB53DA2605}" type="pres">
      <dgm:prSet presAssocID="{20FA5A92-329D-4BB4-BB91-BF6951D02106}" presName="descendantText" presStyleLbl="align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5BFB0C-6A27-437C-8C1F-12E2F1072C10}" type="presOf" srcId="{61CDEBF2-C98B-409F-B6FD-A2154C569BCD}" destId="{1E11FBFC-0C75-4A4E-8F91-9DBB53DA2605}" srcOrd="0" destOrd="0" presId="urn:microsoft.com/office/officeart/2005/8/layout/vList5"/>
    <dgm:cxn modelId="{7E55ED16-73BC-4A68-B3F4-20AADE4C15FD}" srcId="{1FB9A891-8789-40EA-A0C5-34F5E7134BD2}" destId="{20FA5A92-329D-4BB4-BB91-BF6951D02106}" srcOrd="0" destOrd="0" parTransId="{AB39B786-5DCF-4165-8106-6815EEE71536}" sibTransId="{D6698586-33F8-4E07-A7AA-71EDB9C546FE}"/>
    <dgm:cxn modelId="{D3D0EDEB-10E4-400C-96A8-69F559F4272C}" type="presOf" srcId="{DA0AC52A-3C0B-4D4B-83AD-D2E89ED1CE8D}" destId="{1E11FBFC-0C75-4A4E-8F91-9DBB53DA2605}" srcOrd="0" destOrd="1" presId="urn:microsoft.com/office/officeart/2005/8/layout/vList5"/>
    <dgm:cxn modelId="{45461BEE-17C8-427F-9511-1F1A418C251F}" srcId="{20FA5A92-329D-4BB4-BB91-BF6951D02106}" destId="{DA0AC52A-3C0B-4D4B-83AD-D2E89ED1CE8D}" srcOrd="1" destOrd="0" parTransId="{C68568B5-371A-44CA-AE56-CF05C1B2ECE8}" sibTransId="{111D4C3D-5F66-47B8-96AD-02B697713515}"/>
    <dgm:cxn modelId="{58DA89AB-C072-44A2-A621-68885F8AC8ED}" type="presOf" srcId="{20FA5A92-329D-4BB4-BB91-BF6951D02106}" destId="{99A74876-9CC1-4E1C-979E-DAF5004A583B}" srcOrd="0" destOrd="0" presId="urn:microsoft.com/office/officeart/2005/8/layout/vList5"/>
    <dgm:cxn modelId="{A718A21F-4643-40C0-BC98-6FB9E26BEBC2}" srcId="{20FA5A92-329D-4BB4-BB91-BF6951D02106}" destId="{61CDEBF2-C98B-409F-B6FD-A2154C569BCD}" srcOrd="0" destOrd="0" parTransId="{1D0F1F9A-8E15-40FD-B278-CB4FB6E14979}" sibTransId="{51225F20-783A-4D85-887B-CCE9DA58440A}"/>
    <dgm:cxn modelId="{719E6380-0744-4002-B1F5-2AB9C57DA86A}" type="presOf" srcId="{1FB9A891-8789-40EA-A0C5-34F5E7134BD2}" destId="{84DE4AEF-ABA4-4052-A063-25AB5309BD05}" srcOrd="0" destOrd="0" presId="urn:microsoft.com/office/officeart/2005/8/layout/vList5"/>
    <dgm:cxn modelId="{B11896CA-505C-4309-9CF2-E95F4AE70DA8}" type="presParOf" srcId="{84DE4AEF-ABA4-4052-A063-25AB5309BD05}" destId="{B188DA99-69B9-4FC7-83DD-4638A343905D}" srcOrd="0" destOrd="0" presId="urn:microsoft.com/office/officeart/2005/8/layout/vList5"/>
    <dgm:cxn modelId="{5A988406-CBB3-4FF5-8332-09AA47F91F7E}" type="presParOf" srcId="{B188DA99-69B9-4FC7-83DD-4638A343905D}" destId="{99A74876-9CC1-4E1C-979E-DAF5004A583B}" srcOrd="0" destOrd="0" presId="urn:microsoft.com/office/officeart/2005/8/layout/vList5"/>
    <dgm:cxn modelId="{7A8E56C0-024C-4691-81F5-D1967BC6AEA0}" type="presParOf" srcId="{B188DA99-69B9-4FC7-83DD-4638A343905D}" destId="{1E11FBFC-0C75-4A4E-8F91-9DBB53DA260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FB9A891-8789-40EA-A0C5-34F5E7134BD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EB049DF-0556-4DCD-9274-F29C114E2374}">
      <dgm:prSet phldrT="[Text]"/>
      <dgm:spPr/>
      <dgm:t>
        <a:bodyPr/>
        <a:lstStyle/>
        <a:p>
          <a:r>
            <a:rPr lang="cs-CZ" dirty="0" smtClean="0"/>
            <a:t>Osobní</a:t>
          </a:r>
          <a:endParaRPr lang="cs-CZ" dirty="0"/>
        </a:p>
      </dgm:t>
    </dgm:pt>
    <dgm:pt modelId="{5C6E5B28-40B4-4864-918D-FE93BCDAF0B8}" type="parTrans" cxnId="{12C236D5-B253-4064-863C-D8E1A0D49369}">
      <dgm:prSet/>
      <dgm:spPr/>
      <dgm:t>
        <a:bodyPr/>
        <a:lstStyle/>
        <a:p>
          <a:endParaRPr lang="cs-CZ"/>
        </a:p>
      </dgm:t>
    </dgm:pt>
    <dgm:pt modelId="{A708D42E-7F0E-49F7-9ABF-8B175538D9EA}" type="sibTrans" cxnId="{12C236D5-B253-4064-863C-D8E1A0D49369}">
      <dgm:prSet/>
      <dgm:spPr/>
      <dgm:t>
        <a:bodyPr/>
        <a:lstStyle/>
        <a:p>
          <a:endParaRPr lang="cs-CZ"/>
        </a:p>
      </dgm:t>
    </dgm:pt>
    <dgm:pt modelId="{5BCFBAB2-AA96-4566-935E-582722F3AB2F}">
      <dgm:prSet phldrT="[Text]"/>
      <dgm:spPr/>
      <dgm:t>
        <a:bodyPr/>
        <a:lstStyle/>
        <a:p>
          <a:r>
            <a:rPr lang="cs-CZ" dirty="0" smtClean="0"/>
            <a:t>Vztah normy a jednotlivce – potencionálního adresáta</a:t>
          </a:r>
          <a:endParaRPr lang="cs-CZ" dirty="0"/>
        </a:p>
      </dgm:t>
    </dgm:pt>
    <dgm:pt modelId="{2F3C5E27-5D55-48D6-B0F2-A4B5453CE728}" type="parTrans" cxnId="{40083490-A515-42C2-9CF5-3ACEF5F7250F}">
      <dgm:prSet/>
      <dgm:spPr/>
      <dgm:t>
        <a:bodyPr/>
        <a:lstStyle/>
        <a:p>
          <a:endParaRPr lang="cs-CZ"/>
        </a:p>
      </dgm:t>
    </dgm:pt>
    <dgm:pt modelId="{AE0625CA-A7F4-4595-9C36-A02AB31D4A9A}" type="sibTrans" cxnId="{40083490-A515-42C2-9CF5-3ACEF5F7250F}">
      <dgm:prSet/>
      <dgm:spPr/>
      <dgm:t>
        <a:bodyPr/>
        <a:lstStyle/>
        <a:p>
          <a:endParaRPr lang="cs-CZ"/>
        </a:p>
      </dgm:t>
    </dgm:pt>
    <dgm:pt modelId="{0AA21D75-81D3-4C0B-8CA8-10ADCDFBAF1D}">
      <dgm:prSet phldrT="[Text]"/>
      <dgm:spPr/>
      <dgm:t>
        <a:bodyPr/>
        <a:lstStyle/>
        <a:p>
          <a:r>
            <a:rPr lang="cs-CZ" dirty="0" smtClean="0"/>
            <a:t>Soubor jednotlivců na něž norma působí</a:t>
          </a:r>
          <a:endParaRPr lang="cs-CZ" dirty="0"/>
        </a:p>
      </dgm:t>
    </dgm:pt>
    <dgm:pt modelId="{EDCD5B09-8F56-4196-8944-BF18B9183211}" type="parTrans" cxnId="{E2F2C3F7-3099-4F46-AEBC-A96B97DB7268}">
      <dgm:prSet/>
      <dgm:spPr/>
      <dgm:t>
        <a:bodyPr/>
        <a:lstStyle/>
        <a:p>
          <a:endParaRPr lang="cs-CZ"/>
        </a:p>
      </dgm:t>
    </dgm:pt>
    <dgm:pt modelId="{2BD69E5A-9445-46A0-9B55-BB8BA4DE5F66}" type="sibTrans" cxnId="{E2F2C3F7-3099-4F46-AEBC-A96B97DB7268}">
      <dgm:prSet/>
      <dgm:spPr/>
      <dgm:t>
        <a:bodyPr/>
        <a:lstStyle/>
        <a:p>
          <a:endParaRPr lang="cs-CZ"/>
        </a:p>
      </dgm:t>
    </dgm:pt>
    <dgm:pt modelId="{84DE4AEF-ABA4-4052-A063-25AB5309BD05}" type="pres">
      <dgm:prSet presAssocID="{1FB9A891-8789-40EA-A0C5-34F5E7134BD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B00CEA3-E814-457C-A039-46EE14E4FB03}" type="pres">
      <dgm:prSet presAssocID="{EEB049DF-0556-4DCD-9274-F29C114E2374}" presName="linNode" presStyleCnt="0"/>
      <dgm:spPr/>
    </dgm:pt>
    <dgm:pt modelId="{17786835-AD98-4578-9B7B-C50553BFF91F}" type="pres">
      <dgm:prSet presAssocID="{EEB049DF-0556-4DCD-9274-F29C114E2374}" presName="parentText" presStyleLbl="node1" presStyleIdx="0" presStyleCnt="1" custScaleX="726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82C5A9-AFE2-4190-9995-87C9772B4C53}" type="pres">
      <dgm:prSet presAssocID="{EEB049DF-0556-4DCD-9274-F29C114E2374}" presName="descendantText" presStyleLbl="align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9C7758-D002-4778-8368-9E57766056D6}" type="presOf" srcId="{0AA21D75-81D3-4C0B-8CA8-10ADCDFBAF1D}" destId="{A882C5A9-AFE2-4190-9995-87C9772B4C53}" srcOrd="0" destOrd="1" presId="urn:microsoft.com/office/officeart/2005/8/layout/vList5"/>
    <dgm:cxn modelId="{E2F2C3F7-3099-4F46-AEBC-A96B97DB7268}" srcId="{EEB049DF-0556-4DCD-9274-F29C114E2374}" destId="{0AA21D75-81D3-4C0B-8CA8-10ADCDFBAF1D}" srcOrd="1" destOrd="0" parTransId="{EDCD5B09-8F56-4196-8944-BF18B9183211}" sibTransId="{2BD69E5A-9445-46A0-9B55-BB8BA4DE5F66}"/>
    <dgm:cxn modelId="{40083490-A515-42C2-9CF5-3ACEF5F7250F}" srcId="{EEB049DF-0556-4DCD-9274-F29C114E2374}" destId="{5BCFBAB2-AA96-4566-935E-582722F3AB2F}" srcOrd="0" destOrd="0" parTransId="{2F3C5E27-5D55-48D6-B0F2-A4B5453CE728}" sibTransId="{AE0625CA-A7F4-4595-9C36-A02AB31D4A9A}"/>
    <dgm:cxn modelId="{12C236D5-B253-4064-863C-D8E1A0D49369}" srcId="{1FB9A891-8789-40EA-A0C5-34F5E7134BD2}" destId="{EEB049DF-0556-4DCD-9274-F29C114E2374}" srcOrd="0" destOrd="0" parTransId="{5C6E5B28-40B4-4864-918D-FE93BCDAF0B8}" sibTransId="{A708D42E-7F0E-49F7-9ABF-8B175538D9EA}"/>
    <dgm:cxn modelId="{AF5E0C17-19AA-4753-9325-9C9C393B60FB}" type="presOf" srcId="{EEB049DF-0556-4DCD-9274-F29C114E2374}" destId="{17786835-AD98-4578-9B7B-C50553BFF91F}" srcOrd="0" destOrd="0" presId="urn:microsoft.com/office/officeart/2005/8/layout/vList5"/>
    <dgm:cxn modelId="{B50A1797-0C55-4C8F-A57C-D3D70B4FB8D6}" type="presOf" srcId="{5BCFBAB2-AA96-4566-935E-582722F3AB2F}" destId="{A882C5A9-AFE2-4190-9995-87C9772B4C53}" srcOrd="0" destOrd="0" presId="urn:microsoft.com/office/officeart/2005/8/layout/vList5"/>
    <dgm:cxn modelId="{F326C7E3-EDC3-48B7-B6B6-9C1262CEFD8C}" type="presOf" srcId="{1FB9A891-8789-40EA-A0C5-34F5E7134BD2}" destId="{84DE4AEF-ABA4-4052-A063-25AB5309BD05}" srcOrd="0" destOrd="0" presId="urn:microsoft.com/office/officeart/2005/8/layout/vList5"/>
    <dgm:cxn modelId="{7F3083E8-28B1-4BA9-A177-3E4472D277D9}" type="presParOf" srcId="{84DE4AEF-ABA4-4052-A063-25AB5309BD05}" destId="{EB00CEA3-E814-457C-A039-46EE14E4FB03}" srcOrd="0" destOrd="0" presId="urn:microsoft.com/office/officeart/2005/8/layout/vList5"/>
    <dgm:cxn modelId="{7023329B-0D37-4A8D-B095-7385E600A684}" type="presParOf" srcId="{EB00CEA3-E814-457C-A039-46EE14E4FB03}" destId="{17786835-AD98-4578-9B7B-C50553BFF91F}" srcOrd="0" destOrd="0" presId="urn:microsoft.com/office/officeart/2005/8/layout/vList5"/>
    <dgm:cxn modelId="{E7FCC124-08A6-41C7-9DD5-66E49B93BF9B}" type="presParOf" srcId="{EB00CEA3-E814-457C-A039-46EE14E4FB03}" destId="{A882C5A9-AFE2-4190-9995-87C9772B4C5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FB9A891-8789-40EA-A0C5-34F5E7134BD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061E68-409F-4F8E-9557-9CD9AC73E8A4}">
      <dgm:prSet phldrT="[Text]"/>
      <dgm:spPr/>
      <dgm:t>
        <a:bodyPr/>
        <a:lstStyle/>
        <a:p>
          <a:r>
            <a:rPr lang="cs-CZ" dirty="0" smtClean="0"/>
            <a:t>Věcná</a:t>
          </a:r>
          <a:endParaRPr lang="cs-CZ" dirty="0"/>
        </a:p>
      </dgm:t>
    </dgm:pt>
    <dgm:pt modelId="{86F36D35-56DA-441E-9BA4-D7A23F00D6C2}" type="parTrans" cxnId="{54A46A44-AF1B-490C-9A37-CB40B0A97519}">
      <dgm:prSet/>
      <dgm:spPr/>
      <dgm:t>
        <a:bodyPr/>
        <a:lstStyle/>
        <a:p>
          <a:endParaRPr lang="cs-CZ"/>
        </a:p>
      </dgm:t>
    </dgm:pt>
    <dgm:pt modelId="{27E00383-64B4-473C-B5CE-57F2C05ADD5C}" type="sibTrans" cxnId="{54A46A44-AF1B-490C-9A37-CB40B0A97519}">
      <dgm:prSet/>
      <dgm:spPr/>
      <dgm:t>
        <a:bodyPr/>
        <a:lstStyle/>
        <a:p>
          <a:endParaRPr lang="cs-CZ"/>
        </a:p>
      </dgm:t>
    </dgm:pt>
    <dgm:pt modelId="{71BCCE3F-DA49-4120-ADBD-6CD5BBE75DB3}">
      <dgm:prSet phldrT="[Text]"/>
      <dgm:spPr/>
      <dgm:t>
        <a:bodyPr/>
        <a:lstStyle/>
        <a:p>
          <a:r>
            <a:rPr lang="cs-CZ" dirty="0" smtClean="0"/>
            <a:t>Vztah normy a jejího objektu/předmětu</a:t>
          </a:r>
          <a:endParaRPr lang="cs-CZ" dirty="0"/>
        </a:p>
      </dgm:t>
    </dgm:pt>
    <dgm:pt modelId="{BC4A8FD8-683A-483E-B052-488CBF55F792}" type="parTrans" cxnId="{36CECC85-E642-4159-BC71-CB647B558388}">
      <dgm:prSet/>
      <dgm:spPr/>
      <dgm:t>
        <a:bodyPr/>
        <a:lstStyle/>
        <a:p>
          <a:endParaRPr lang="cs-CZ"/>
        </a:p>
      </dgm:t>
    </dgm:pt>
    <dgm:pt modelId="{0951C113-22D3-407E-83ED-2276B97869EC}" type="sibTrans" cxnId="{36CECC85-E642-4159-BC71-CB647B558388}">
      <dgm:prSet/>
      <dgm:spPr/>
      <dgm:t>
        <a:bodyPr/>
        <a:lstStyle/>
        <a:p>
          <a:endParaRPr lang="cs-CZ"/>
        </a:p>
      </dgm:t>
    </dgm:pt>
    <dgm:pt modelId="{D9511B54-6752-4194-9555-33FFF1E5A107}">
      <dgm:prSet phldrT="[Text]"/>
      <dgm:spPr/>
      <dgm:t>
        <a:bodyPr/>
        <a:lstStyle/>
        <a:p>
          <a:endParaRPr lang="cs-CZ" dirty="0"/>
        </a:p>
      </dgm:t>
    </dgm:pt>
    <dgm:pt modelId="{6AC3A6BB-51C9-4585-B6F3-D44F02D0CB57}" type="parTrans" cxnId="{5FCB3FCF-F5A0-47AC-9316-F477F871725F}">
      <dgm:prSet/>
      <dgm:spPr/>
      <dgm:t>
        <a:bodyPr/>
        <a:lstStyle/>
        <a:p>
          <a:endParaRPr lang="cs-CZ"/>
        </a:p>
      </dgm:t>
    </dgm:pt>
    <dgm:pt modelId="{4B28688B-A3E0-47D0-8CB7-FC8555B0BC0A}" type="sibTrans" cxnId="{5FCB3FCF-F5A0-47AC-9316-F477F871725F}">
      <dgm:prSet/>
      <dgm:spPr/>
      <dgm:t>
        <a:bodyPr/>
        <a:lstStyle/>
        <a:p>
          <a:endParaRPr lang="cs-CZ"/>
        </a:p>
      </dgm:t>
    </dgm:pt>
    <dgm:pt modelId="{84DE4AEF-ABA4-4052-A063-25AB5309BD05}" type="pres">
      <dgm:prSet presAssocID="{1FB9A891-8789-40EA-A0C5-34F5E7134BD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F99C3E-91D0-459F-957F-1D39CE3EC1F6}" type="pres">
      <dgm:prSet presAssocID="{E4061E68-409F-4F8E-9557-9CD9AC73E8A4}" presName="linNode" presStyleCnt="0"/>
      <dgm:spPr/>
    </dgm:pt>
    <dgm:pt modelId="{5015C322-D631-4434-8201-0BE6AC9EF45B}" type="pres">
      <dgm:prSet presAssocID="{E4061E68-409F-4F8E-9557-9CD9AC73E8A4}" presName="parentText" presStyleLbl="node1" presStyleIdx="0" presStyleCnt="1" custScaleX="72678" custLinFactNeighborX="-30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161CF2-0CFB-4D53-B923-E0995438A38F}" type="pres">
      <dgm:prSet presAssocID="{E4061E68-409F-4F8E-9557-9CD9AC73E8A4}" presName="descendantText" presStyleLbl="align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CB3FCF-F5A0-47AC-9316-F477F871725F}" srcId="{E4061E68-409F-4F8E-9557-9CD9AC73E8A4}" destId="{D9511B54-6752-4194-9555-33FFF1E5A107}" srcOrd="1" destOrd="0" parTransId="{6AC3A6BB-51C9-4585-B6F3-D44F02D0CB57}" sibTransId="{4B28688B-A3E0-47D0-8CB7-FC8555B0BC0A}"/>
    <dgm:cxn modelId="{05E3218F-F4E9-4952-9DEC-415466EC5DCA}" type="presOf" srcId="{1FB9A891-8789-40EA-A0C5-34F5E7134BD2}" destId="{84DE4AEF-ABA4-4052-A063-25AB5309BD05}" srcOrd="0" destOrd="0" presId="urn:microsoft.com/office/officeart/2005/8/layout/vList5"/>
    <dgm:cxn modelId="{CDE79C71-62CA-4F4A-AA15-B1CAE3841E69}" type="presOf" srcId="{D9511B54-6752-4194-9555-33FFF1E5A107}" destId="{C7161CF2-0CFB-4D53-B923-E0995438A38F}" srcOrd="0" destOrd="1" presId="urn:microsoft.com/office/officeart/2005/8/layout/vList5"/>
    <dgm:cxn modelId="{36CECC85-E642-4159-BC71-CB647B558388}" srcId="{E4061E68-409F-4F8E-9557-9CD9AC73E8A4}" destId="{71BCCE3F-DA49-4120-ADBD-6CD5BBE75DB3}" srcOrd="0" destOrd="0" parTransId="{BC4A8FD8-683A-483E-B052-488CBF55F792}" sibTransId="{0951C113-22D3-407E-83ED-2276B97869EC}"/>
    <dgm:cxn modelId="{A32DE148-5E7A-4EDF-90C6-1BBD14EA54DA}" type="presOf" srcId="{71BCCE3F-DA49-4120-ADBD-6CD5BBE75DB3}" destId="{C7161CF2-0CFB-4D53-B923-E0995438A38F}" srcOrd="0" destOrd="0" presId="urn:microsoft.com/office/officeart/2005/8/layout/vList5"/>
    <dgm:cxn modelId="{54A46A44-AF1B-490C-9A37-CB40B0A97519}" srcId="{1FB9A891-8789-40EA-A0C5-34F5E7134BD2}" destId="{E4061E68-409F-4F8E-9557-9CD9AC73E8A4}" srcOrd="0" destOrd="0" parTransId="{86F36D35-56DA-441E-9BA4-D7A23F00D6C2}" sibTransId="{27E00383-64B4-473C-B5CE-57F2C05ADD5C}"/>
    <dgm:cxn modelId="{FEC845C3-D7F0-486D-A07C-F04E6704FB0E}" type="presOf" srcId="{E4061E68-409F-4F8E-9557-9CD9AC73E8A4}" destId="{5015C322-D631-4434-8201-0BE6AC9EF45B}" srcOrd="0" destOrd="0" presId="urn:microsoft.com/office/officeart/2005/8/layout/vList5"/>
    <dgm:cxn modelId="{79124C3D-88B1-4778-9398-1963B8ECD26F}" type="presParOf" srcId="{84DE4AEF-ABA4-4052-A063-25AB5309BD05}" destId="{18F99C3E-91D0-459F-957F-1D39CE3EC1F6}" srcOrd="0" destOrd="0" presId="urn:microsoft.com/office/officeart/2005/8/layout/vList5"/>
    <dgm:cxn modelId="{E2EFE670-271E-489B-941D-F0800E4EFE65}" type="presParOf" srcId="{18F99C3E-91D0-459F-957F-1D39CE3EC1F6}" destId="{5015C322-D631-4434-8201-0BE6AC9EF45B}" srcOrd="0" destOrd="0" presId="urn:microsoft.com/office/officeart/2005/8/layout/vList5"/>
    <dgm:cxn modelId="{ECF31AF0-35EA-4F55-BCB9-F730ADE024B0}" type="presParOf" srcId="{18F99C3E-91D0-459F-957F-1D39CE3EC1F6}" destId="{C7161CF2-0CFB-4D53-B923-E0995438A38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FB9A891-8789-40EA-A0C5-34F5E7134BD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9FC938-B482-41D7-9FA3-6F9B7CF02FB3}">
      <dgm:prSet phldrT="[Text]"/>
      <dgm:spPr/>
      <dgm:t>
        <a:bodyPr/>
        <a:lstStyle/>
        <a:p>
          <a:r>
            <a:rPr lang="cs-CZ" dirty="0" smtClean="0"/>
            <a:t>tzn. </a:t>
          </a:r>
          <a:r>
            <a:rPr lang="cs-CZ" dirty="0" smtClean="0"/>
            <a:t>účinnost</a:t>
          </a:r>
          <a:endParaRPr lang="cs-CZ" dirty="0"/>
        </a:p>
      </dgm:t>
    </dgm:pt>
    <dgm:pt modelId="{0A27795F-9B54-475E-AE86-7170C048082F}" type="parTrans" cxnId="{C5A32D4E-6DFA-407B-9D7A-DCA311781C6A}">
      <dgm:prSet/>
      <dgm:spPr/>
      <dgm:t>
        <a:bodyPr/>
        <a:lstStyle/>
        <a:p>
          <a:endParaRPr lang="cs-CZ"/>
        </a:p>
      </dgm:t>
    </dgm:pt>
    <dgm:pt modelId="{40BB37A4-9F1E-4EDC-8519-17DA004C1C56}" type="sibTrans" cxnId="{C5A32D4E-6DFA-407B-9D7A-DCA311781C6A}">
      <dgm:prSet/>
      <dgm:spPr/>
      <dgm:t>
        <a:bodyPr/>
        <a:lstStyle/>
        <a:p>
          <a:endParaRPr lang="cs-CZ"/>
        </a:p>
      </dgm:t>
    </dgm:pt>
    <dgm:pt modelId="{469647EE-BEB8-4ECC-9BC8-30C5BE8FB9B8}">
      <dgm:prSet phldrT="[Text]"/>
      <dgm:spPr/>
      <dgm:t>
        <a:bodyPr/>
        <a:lstStyle/>
        <a:p>
          <a:r>
            <a:rPr lang="cs-CZ" dirty="0" smtClean="0"/>
            <a:t>Nejvýznamnější působení normy a času</a:t>
          </a:r>
          <a:endParaRPr lang="cs-CZ" dirty="0"/>
        </a:p>
      </dgm:t>
    </dgm:pt>
    <dgm:pt modelId="{3C47D358-01A5-41A1-9FE4-01C7746A0E77}" type="parTrans" cxnId="{E57EA267-55BB-4050-BCEA-15DEB4526B53}">
      <dgm:prSet/>
      <dgm:spPr/>
      <dgm:t>
        <a:bodyPr/>
        <a:lstStyle/>
        <a:p>
          <a:endParaRPr lang="cs-CZ"/>
        </a:p>
      </dgm:t>
    </dgm:pt>
    <dgm:pt modelId="{856008CA-12AD-4458-B294-A099E74385A8}" type="sibTrans" cxnId="{E57EA267-55BB-4050-BCEA-15DEB4526B53}">
      <dgm:prSet/>
      <dgm:spPr/>
      <dgm:t>
        <a:bodyPr/>
        <a:lstStyle/>
        <a:p>
          <a:endParaRPr lang="cs-CZ"/>
        </a:p>
      </dgm:t>
    </dgm:pt>
    <dgm:pt modelId="{D9511B54-6752-4194-9555-33FFF1E5A107}">
      <dgm:prSet phldrT="[Text]"/>
      <dgm:spPr/>
      <dgm:t>
        <a:bodyPr/>
        <a:lstStyle/>
        <a:p>
          <a:r>
            <a:rPr lang="cs-CZ" dirty="0" smtClean="0"/>
            <a:t>Časová</a:t>
          </a:r>
          <a:endParaRPr lang="cs-CZ" dirty="0"/>
        </a:p>
      </dgm:t>
    </dgm:pt>
    <dgm:pt modelId="{6AC3A6BB-51C9-4585-B6F3-D44F02D0CB57}" type="parTrans" cxnId="{5FCB3FCF-F5A0-47AC-9316-F477F871725F}">
      <dgm:prSet/>
      <dgm:spPr/>
      <dgm:t>
        <a:bodyPr/>
        <a:lstStyle/>
        <a:p>
          <a:endParaRPr lang="cs-CZ"/>
        </a:p>
      </dgm:t>
    </dgm:pt>
    <dgm:pt modelId="{4B28688B-A3E0-47D0-8CB7-FC8555B0BC0A}" type="sibTrans" cxnId="{5FCB3FCF-F5A0-47AC-9316-F477F871725F}">
      <dgm:prSet/>
      <dgm:spPr/>
      <dgm:t>
        <a:bodyPr/>
        <a:lstStyle/>
        <a:p>
          <a:endParaRPr lang="cs-CZ"/>
        </a:p>
      </dgm:t>
    </dgm:pt>
    <dgm:pt modelId="{84DE4AEF-ABA4-4052-A063-25AB5309BD05}" type="pres">
      <dgm:prSet presAssocID="{1FB9A891-8789-40EA-A0C5-34F5E7134BD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71B8E7D-9AA2-4F09-8FC9-0E17ACDF2D60}" type="pres">
      <dgm:prSet presAssocID="{D9511B54-6752-4194-9555-33FFF1E5A107}" presName="linNode" presStyleCnt="0"/>
      <dgm:spPr/>
    </dgm:pt>
    <dgm:pt modelId="{5F1813F4-AE76-4379-9A1C-4FD4BEF23E4A}" type="pres">
      <dgm:prSet presAssocID="{D9511B54-6752-4194-9555-33FFF1E5A107}" presName="parentText" presStyleLbl="node1" presStyleIdx="0" presStyleCnt="1" custScaleX="74028" custLinFactNeighborX="-40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6EA84C-52D9-4674-8802-F464E315B558}" type="pres">
      <dgm:prSet presAssocID="{D9511B54-6752-4194-9555-33FFF1E5A107}" presName="descendantText" presStyleLbl="alignAccFollowNode1" presStyleIdx="0" presStyleCnt="1" custScaleX="101414" custLinFactNeighborX="-2182" custLinFactNeighborY="-28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707015-F0A4-4DB3-B197-643B6FF20518}" type="presOf" srcId="{469647EE-BEB8-4ECC-9BC8-30C5BE8FB9B8}" destId="{AE6EA84C-52D9-4674-8802-F464E315B558}" srcOrd="0" destOrd="1" presId="urn:microsoft.com/office/officeart/2005/8/layout/vList5"/>
    <dgm:cxn modelId="{5FCB3FCF-F5A0-47AC-9316-F477F871725F}" srcId="{1FB9A891-8789-40EA-A0C5-34F5E7134BD2}" destId="{D9511B54-6752-4194-9555-33FFF1E5A107}" srcOrd="0" destOrd="0" parTransId="{6AC3A6BB-51C9-4585-B6F3-D44F02D0CB57}" sibTransId="{4B28688B-A3E0-47D0-8CB7-FC8555B0BC0A}"/>
    <dgm:cxn modelId="{37D6D910-8185-4A70-9AAB-541E93414D27}" type="presOf" srcId="{449FC938-B482-41D7-9FA3-6F9B7CF02FB3}" destId="{AE6EA84C-52D9-4674-8802-F464E315B558}" srcOrd="0" destOrd="0" presId="urn:microsoft.com/office/officeart/2005/8/layout/vList5"/>
    <dgm:cxn modelId="{C5A32D4E-6DFA-407B-9D7A-DCA311781C6A}" srcId="{D9511B54-6752-4194-9555-33FFF1E5A107}" destId="{449FC938-B482-41D7-9FA3-6F9B7CF02FB3}" srcOrd="0" destOrd="0" parTransId="{0A27795F-9B54-475E-AE86-7170C048082F}" sibTransId="{40BB37A4-9F1E-4EDC-8519-17DA004C1C56}"/>
    <dgm:cxn modelId="{E5171292-60DF-4993-A955-A830DD6767B8}" type="presOf" srcId="{1FB9A891-8789-40EA-A0C5-34F5E7134BD2}" destId="{84DE4AEF-ABA4-4052-A063-25AB5309BD05}" srcOrd="0" destOrd="0" presId="urn:microsoft.com/office/officeart/2005/8/layout/vList5"/>
    <dgm:cxn modelId="{0FDDBBD0-7436-4F2F-8331-392C5D96C5DA}" type="presOf" srcId="{D9511B54-6752-4194-9555-33FFF1E5A107}" destId="{5F1813F4-AE76-4379-9A1C-4FD4BEF23E4A}" srcOrd="0" destOrd="0" presId="urn:microsoft.com/office/officeart/2005/8/layout/vList5"/>
    <dgm:cxn modelId="{E57EA267-55BB-4050-BCEA-15DEB4526B53}" srcId="{D9511B54-6752-4194-9555-33FFF1E5A107}" destId="{469647EE-BEB8-4ECC-9BC8-30C5BE8FB9B8}" srcOrd="1" destOrd="0" parTransId="{3C47D358-01A5-41A1-9FE4-01C7746A0E77}" sibTransId="{856008CA-12AD-4458-B294-A099E74385A8}"/>
    <dgm:cxn modelId="{4970BFF3-FD17-43EF-BDD9-F31F76031E94}" type="presParOf" srcId="{84DE4AEF-ABA4-4052-A063-25AB5309BD05}" destId="{571B8E7D-9AA2-4F09-8FC9-0E17ACDF2D60}" srcOrd="0" destOrd="0" presId="urn:microsoft.com/office/officeart/2005/8/layout/vList5"/>
    <dgm:cxn modelId="{17638BE4-B7BB-41DC-92A0-4513F405F9BE}" type="presParOf" srcId="{571B8E7D-9AA2-4F09-8FC9-0E17ACDF2D60}" destId="{5F1813F4-AE76-4379-9A1C-4FD4BEF23E4A}" srcOrd="0" destOrd="0" presId="urn:microsoft.com/office/officeart/2005/8/layout/vList5"/>
    <dgm:cxn modelId="{E6876A12-D66D-4358-ADB5-58AA1C063942}" type="presParOf" srcId="{571B8E7D-9AA2-4F09-8FC9-0E17ACDF2D60}" destId="{AE6EA84C-52D9-4674-8802-F464E315B55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E2A605B-CE5D-4D6B-908E-0DCF4524EEA7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9134B7-23FF-4D57-8F95-4CEBB8617F17}">
      <dgm:prSet phldrT="[Text]" custT="1"/>
      <dgm:spPr/>
      <dgm:t>
        <a:bodyPr/>
        <a:lstStyle/>
        <a:p>
          <a:r>
            <a:rPr lang="cs-CZ" sz="2400" b="1" dirty="0" smtClean="0"/>
            <a:t>schválení</a:t>
          </a:r>
          <a:endParaRPr lang="cs-CZ" sz="1500" b="1" dirty="0"/>
        </a:p>
      </dgm:t>
    </dgm:pt>
    <dgm:pt modelId="{8725D365-6CE4-40F6-9B49-4FFFCA6A47D4}" type="parTrans" cxnId="{9A5C4315-B964-471F-A889-2BDA5E9F9D08}">
      <dgm:prSet/>
      <dgm:spPr/>
      <dgm:t>
        <a:bodyPr/>
        <a:lstStyle/>
        <a:p>
          <a:endParaRPr lang="cs-CZ"/>
        </a:p>
      </dgm:t>
    </dgm:pt>
    <dgm:pt modelId="{6694DE9A-FA0A-4E1D-8B57-3647D4FDF6F8}" type="sibTrans" cxnId="{9A5C4315-B964-471F-A889-2BDA5E9F9D08}">
      <dgm:prSet/>
      <dgm:spPr/>
      <dgm:t>
        <a:bodyPr/>
        <a:lstStyle/>
        <a:p>
          <a:endParaRPr lang="cs-CZ"/>
        </a:p>
      </dgm:t>
    </dgm:pt>
    <dgm:pt modelId="{CC5AA96A-DD18-4EBC-A14C-AC7EA7ADACE3}">
      <dgm:prSet phldrT="[Text]" custT="1"/>
      <dgm:spPr/>
      <dgm:t>
        <a:bodyPr/>
        <a:lstStyle/>
        <a:p>
          <a:r>
            <a:rPr lang="cs-CZ" sz="2400" b="1" dirty="0" smtClean="0"/>
            <a:t>platnost</a:t>
          </a:r>
          <a:endParaRPr lang="cs-CZ" sz="2000" b="1" dirty="0"/>
        </a:p>
      </dgm:t>
    </dgm:pt>
    <dgm:pt modelId="{1782AA0C-8431-44B6-9AE0-A36B8F03305E}" type="parTrans" cxnId="{64E5E45F-0459-40BF-9D8F-E0F148147BFE}">
      <dgm:prSet/>
      <dgm:spPr/>
      <dgm:t>
        <a:bodyPr/>
        <a:lstStyle/>
        <a:p>
          <a:endParaRPr lang="cs-CZ"/>
        </a:p>
      </dgm:t>
    </dgm:pt>
    <dgm:pt modelId="{DBEBECA7-85EF-4952-AD12-286AD89F01E5}" type="sibTrans" cxnId="{64E5E45F-0459-40BF-9D8F-E0F148147BFE}">
      <dgm:prSet/>
      <dgm:spPr/>
      <dgm:t>
        <a:bodyPr/>
        <a:lstStyle/>
        <a:p>
          <a:endParaRPr lang="cs-CZ"/>
        </a:p>
      </dgm:t>
    </dgm:pt>
    <dgm:pt modelId="{DEC7C511-D6AC-4F6F-9ACB-1E8C34A8A951}">
      <dgm:prSet phldrT="[Text]" custT="1"/>
      <dgm:spPr/>
      <dgm:t>
        <a:bodyPr/>
        <a:lstStyle/>
        <a:p>
          <a:r>
            <a:rPr lang="cs-CZ" sz="2400" b="1" dirty="0" err="1" smtClean="0"/>
            <a:t>Legisvakační</a:t>
          </a:r>
          <a:r>
            <a:rPr lang="cs-CZ" sz="2400" b="1" dirty="0" smtClean="0"/>
            <a:t> lhůta</a:t>
          </a:r>
          <a:endParaRPr lang="cs-CZ" sz="2400" b="1" dirty="0"/>
        </a:p>
      </dgm:t>
    </dgm:pt>
    <dgm:pt modelId="{6BED7E66-6B39-4F32-8076-67C19EA2C519}" type="parTrans" cxnId="{28AD7FF6-7771-4B2B-A3D6-11127B4CDA59}">
      <dgm:prSet/>
      <dgm:spPr/>
      <dgm:t>
        <a:bodyPr/>
        <a:lstStyle/>
        <a:p>
          <a:endParaRPr lang="cs-CZ"/>
        </a:p>
      </dgm:t>
    </dgm:pt>
    <dgm:pt modelId="{59273497-93C1-4821-BD38-C952AF12537E}" type="sibTrans" cxnId="{28AD7FF6-7771-4B2B-A3D6-11127B4CDA59}">
      <dgm:prSet/>
      <dgm:spPr/>
      <dgm:t>
        <a:bodyPr/>
        <a:lstStyle/>
        <a:p>
          <a:endParaRPr lang="cs-CZ"/>
        </a:p>
      </dgm:t>
    </dgm:pt>
    <dgm:pt modelId="{6C50099D-B1BC-40D5-8867-E3350FC719B4}">
      <dgm:prSet phldrT="[Text]" custT="1"/>
      <dgm:spPr/>
      <dgm:t>
        <a:bodyPr/>
        <a:lstStyle/>
        <a:p>
          <a:r>
            <a:rPr lang="cs-CZ" sz="2400" b="1" dirty="0" smtClean="0"/>
            <a:t>účinnost</a:t>
          </a:r>
          <a:endParaRPr lang="cs-CZ" sz="2400" b="1" dirty="0"/>
        </a:p>
      </dgm:t>
    </dgm:pt>
    <dgm:pt modelId="{7CBDBF35-E52D-4FDC-974E-6228D7878B79}" type="parTrans" cxnId="{B3ECB369-57BD-482F-B436-48EDF60A70D9}">
      <dgm:prSet/>
      <dgm:spPr/>
      <dgm:t>
        <a:bodyPr/>
        <a:lstStyle/>
        <a:p>
          <a:endParaRPr lang="cs-CZ"/>
        </a:p>
      </dgm:t>
    </dgm:pt>
    <dgm:pt modelId="{5AF5189E-C52B-4135-BBA2-59C61D268D91}" type="sibTrans" cxnId="{B3ECB369-57BD-482F-B436-48EDF60A70D9}">
      <dgm:prSet/>
      <dgm:spPr/>
      <dgm:t>
        <a:bodyPr/>
        <a:lstStyle/>
        <a:p>
          <a:endParaRPr lang="cs-CZ"/>
        </a:p>
      </dgm:t>
    </dgm:pt>
    <dgm:pt modelId="{9EE70F0D-5C6C-45C9-A94C-C42FCB9D9436}" type="pres">
      <dgm:prSet presAssocID="{6E2A605B-CE5D-4D6B-908E-0DCF4524EEA7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19385F1-42E6-46BF-BB2E-A84ADD66BC5C}" type="pres">
      <dgm:prSet presAssocID="{099134B7-23FF-4D57-8F95-4CEBB8617F17}" presName="Accent1" presStyleCnt="0"/>
      <dgm:spPr/>
    </dgm:pt>
    <dgm:pt modelId="{0F10E880-4FAE-4E40-8907-8FBC6CF8EE62}" type="pres">
      <dgm:prSet presAssocID="{099134B7-23FF-4D57-8F95-4CEBB8617F17}" presName="Accent" presStyleLbl="node1" presStyleIdx="0" presStyleCnt="4"/>
      <dgm:spPr/>
    </dgm:pt>
    <dgm:pt modelId="{8BB78D47-FB72-4BCA-8ADD-6FD81FE689E9}" type="pres">
      <dgm:prSet presAssocID="{099134B7-23FF-4D57-8F95-4CEBB8617F17}" presName="Parent1" presStyleLbl="revTx" presStyleIdx="0" presStyleCnt="4" custScaleX="1232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C10F1-6068-4247-B016-3A7713596EF2}" type="pres">
      <dgm:prSet presAssocID="{CC5AA96A-DD18-4EBC-A14C-AC7EA7ADACE3}" presName="Accent2" presStyleCnt="0"/>
      <dgm:spPr/>
    </dgm:pt>
    <dgm:pt modelId="{CBB85794-1CB1-4BC5-B6BB-FBF7B4031B4F}" type="pres">
      <dgm:prSet presAssocID="{CC5AA96A-DD18-4EBC-A14C-AC7EA7ADACE3}" presName="Accent" presStyleLbl="node1" presStyleIdx="1" presStyleCnt="4"/>
      <dgm:spPr/>
    </dgm:pt>
    <dgm:pt modelId="{9D895D38-B0B6-4D94-91A4-2472463B2082}" type="pres">
      <dgm:prSet presAssocID="{CC5AA96A-DD18-4EBC-A14C-AC7EA7ADACE3}" presName="Parent2" presStyleLbl="revTx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C18E9-0401-4A8B-8E11-38D2BFEBF955}" type="pres">
      <dgm:prSet presAssocID="{DEC7C511-D6AC-4F6F-9ACB-1E8C34A8A951}" presName="Accent3" presStyleCnt="0"/>
      <dgm:spPr/>
    </dgm:pt>
    <dgm:pt modelId="{18802604-F051-41E3-946E-C136E191FC3A}" type="pres">
      <dgm:prSet presAssocID="{DEC7C511-D6AC-4F6F-9ACB-1E8C34A8A951}" presName="Accent" presStyleLbl="node1" presStyleIdx="2" presStyleCnt="4"/>
      <dgm:spPr/>
    </dgm:pt>
    <dgm:pt modelId="{113FCC3B-5237-4FF9-A796-2949DF2EA9E7}" type="pres">
      <dgm:prSet presAssocID="{DEC7C511-D6AC-4F6F-9ACB-1E8C34A8A951}" presName="Parent3" presStyleLbl="revTx" presStyleIdx="2" presStyleCnt="4" custScaleX="175197" custLinFactNeighborX="-27573" custLinFactNeighborY="643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1EF0-EE02-4D7C-946F-575A1F5DE3AB}" type="pres">
      <dgm:prSet presAssocID="{6C50099D-B1BC-40D5-8867-E3350FC719B4}" presName="Accent4" presStyleCnt="0"/>
      <dgm:spPr/>
    </dgm:pt>
    <dgm:pt modelId="{1DA05DF5-3DB5-460B-83AD-E3A073B37F59}" type="pres">
      <dgm:prSet presAssocID="{6C50099D-B1BC-40D5-8867-E3350FC719B4}" presName="Accent" presStyleLbl="node1" presStyleIdx="3" presStyleCnt="4"/>
      <dgm:spPr/>
      <dgm:t>
        <a:bodyPr/>
        <a:lstStyle/>
        <a:p>
          <a:endParaRPr lang="cs-CZ"/>
        </a:p>
      </dgm:t>
    </dgm:pt>
    <dgm:pt modelId="{719273AE-9E4C-4093-BF94-2640426715AB}" type="pres">
      <dgm:prSet presAssocID="{6C50099D-B1BC-40D5-8867-E3350FC719B4}" presName="Parent4" presStyleLbl="revTx" presStyleIdx="3" presStyleCnt="4" custScaleX="11699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BD317F-AAC1-480B-97F3-20B6E0DFB188}" type="presOf" srcId="{6E2A605B-CE5D-4D6B-908E-0DCF4524EEA7}" destId="{9EE70F0D-5C6C-45C9-A94C-C42FCB9D9436}" srcOrd="0" destOrd="0" presId="urn:microsoft.com/office/officeart/2009/layout/CircleArrowProcess"/>
    <dgm:cxn modelId="{B3F4F64F-D83D-4723-9323-E59E1E20065E}" type="presOf" srcId="{DEC7C511-D6AC-4F6F-9ACB-1E8C34A8A951}" destId="{113FCC3B-5237-4FF9-A796-2949DF2EA9E7}" srcOrd="0" destOrd="0" presId="urn:microsoft.com/office/officeart/2009/layout/CircleArrowProcess"/>
    <dgm:cxn modelId="{D01959F8-CCC3-4DB1-86B5-5DF3057E5966}" type="presOf" srcId="{6C50099D-B1BC-40D5-8867-E3350FC719B4}" destId="{719273AE-9E4C-4093-BF94-2640426715AB}" srcOrd="0" destOrd="0" presId="urn:microsoft.com/office/officeart/2009/layout/CircleArrowProcess"/>
    <dgm:cxn modelId="{B3ECB369-57BD-482F-B436-48EDF60A70D9}" srcId="{6E2A605B-CE5D-4D6B-908E-0DCF4524EEA7}" destId="{6C50099D-B1BC-40D5-8867-E3350FC719B4}" srcOrd="3" destOrd="0" parTransId="{7CBDBF35-E52D-4FDC-974E-6228D7878B79}" sibTransId="{5AF5189E-C52B-4135-BBA2-59C61D268D91}"/>
    <dgm:cxn modelId="{9A5C4315-B964-471F-A889-2BDA5E9F9D08}" srcId="{6E2A605B-CE5D-4D6B-908E-0DCF4524EEA7}" destId="{099134B7-23FF-4D57-8F95-4CEBB8617F17}" srcOrd="0" destOrd="0" parTransId="{8725D365-6CE4-40F6-9B49-4FFFCA6A47D4}" sibTransId="{6694DE9A-FA0A-4E1D-8B57-3647D4FDF6F8}"/>
    <dgm:cxn modelId="{08F1CBF2-3D7F-4C6F-909E-266AAF59C790}" type="presOf" srcId="{CC5AA96A-DD18-4EBC-A14C-AC7EA7ADACE3}" destId="{9D895D38-B0B6-4D94-91A4-2472463B2082}" srcOrd="0" destOrd="0" presId="urn:microsoft.com/office/officeart/2009/layout/CircleArrowProcess"/>
    <dgm:cxn modelId="{64E5E45F-0459-40BF-9D8F-E0F148147BFE}" srcId="{6E2A605B-CE5D-4D6B-908E-0DCF4524EEA7}" destId="{CC5AA96A-DD18-4EBC-A14C-AC7EA7ADACE3}" srcOrd="1" destOrd="0" parTransId="{1782AA0C-8431-44B6-9AE0-A36B8F03305E}" sibTransId="{DBEBECA7-85EF-4952-AD12-286AD89F01E5}"/>
    <dgm:cxn modelId="{047F0570-DF4F-40A4-80B5-8DE5639865D6}" type="presOf" srcId="{099134B7-23FF-4D57-8F95-4CEBB8617F17}" destId="{8BB78D47-FB72-4BCA-8ADD-6FD81FE689E9}" srcOrd="0" destOrd="0" presId="urn:microsoft.com/office/officeart/2009/layout/CircleArrowProcess"/>
    <dgm:cxn modelId="{28AD7FF6-7771-4B2B-A3D6-11127B4CDA59}" srcId="{6E2A605B-CE5D-4D6B-908E-0DCF4524EEA7}" destId="{DEC7C511-D6AC-4F6F-9ACB-1E8C34A8A951}" srcOrd="2" destOrd="0" parTransId="{6BED7E66-6B39-4F32-8076-67C19EA2C519}" sibTransId="{59273497-93C1-4821-BD38-C952AF12537E}"/>
    <dgm:cxn modelId="{21523AD8-6EF7-4C8A-A6D9-363F6353B5AB}" type="presParOf" srcId="{9EE70F0D-5C6C-45C9-A94C-C42FCB9D9436}" destId="{B19385F1-42E6-46BF-BB2E-A84ADD66BC5C}" srcOrd="0" destOrd="0" presId="urn:microsoft.com/office/officeart/2009/layout/CircleArrowProcess"/>
    <dgm:cxn modelId="{A7DFCB73-BEC8-4287-B8CF-1EA0407DE9BB}" type="presParOf" srcId="{B19385F1-42E6-46BF-BB2E-A84ADD66BC5C}" destId="{0F10E880-4FAE-4E40-8907-8FBC6CF8EE62}" srcOrd="0" destOrd="0" presId="urn:microsoft.com/office/officeart/2009/layout/CircleArrowProcess"/>
    <dgm:cxn modelId="{CDCCC2D3-4315-4F30-AE08-0D752632E703}" type="presParOf" srcId="{9EE70F0D-5C6C-45C9-A94C-C42FCB9D9436}" destId="{8BB78D47-FB72-4BCA-8ADD-6FD81FE689E9}" srcOrd="1" destOrd="0" presId="urn:microsoft.com/office/officeart/2009/layout/CircleArrowProcess"/>
    <dgm:cxn modelId="{02B41E45-19BA-4078-951D-75F4AD06EB84}" type="presParOf" srcId="{9EE70F0D-5C6C-45C9-A94C-C42FCB9D9436}" destId="{8A0C10F1-6068-4247-B016-3A7713596EF2}" srcOrd="2" destOrd="0" presId="urn:microsoft.com/office/officeart/2009/layout/CircleArrowProcess"/>
    <dgm:cxn modelId="{1AA35259-A96E-44C4-9B6B-E53232A41697}" type="presParOf" srcId="{8A0C10F1-6068-4247-B016-3A7713596EF2}" destId="{CBB85794-1CB1-4BC5-B6BB-FBF7B4031B4F}" srcOrd="0" destOrd="0" presId="urn:microsoft.com/office/officeart/2009/layout/CircleArrowProcess"/>
    <dgm:cxn modelId="{30EFB0B3-E493-4F9C-8AE8-556B97A230DE}" type="presParOf" srcId="{9EE70F0D-5C6C-45C9-A94C-C42FCB9D9436}" destId="{9D895D38-B0B6-4D94-91A4-2472463B2082}" srcOrd="3" destOrd="0" presId="urn:microsoft.com/office/officeart/2009/layout/CircleArrowProcess"/>
    <dgm:cxn modelId="{FD6F65F4-E928-451F-AC47-2F5A904CFE94}" type="presParOf" srcId="{9EE70F0D-5C6C-45C9-A94C-C42FCB9D9436}" destId="{155C18E9-0401-4A8B-8E11-38D2BFEBF955}" srcOrd="4" destOrd="0" presId="urn:microsoft.com/office/officeart/2009/layout/CircleArrowProcess"/>
    <dgm:cxn modelId="{F2791B55-D280-4444-A865-0F2285653B0F}" type="presParOf" srcId="{155C18E9-0401-4A8B-8E11-38D2BFEBF955}" destId="{18802604-F051-41E3-946E-C136E191FC3A}" srcOrd="0" destOrd="0" presId="urn:microsoft.com/office/officeart/2009/layout/CircleArrowProcess"/>
    <dgm:cxn modelId="{B7271067-D5E8-4F55-95B6-0CF7846CC9D4}" type="presParOf" srcId="{9EE70F0D-5C6C-45C9-A94C-C42FCB9D9436}" destId="{113FCC3B-5237-4FF9-A796-2949DF2EA9E7}" srcOrd="5" destOrd="0" presId="urn:microsoft.com/office/officeart/2009/layout/CircleArrowProcess"/>
    <dgm:cxn modelId="{D443E1C9-F0D3-444F-A3D9-795ACB7FFDFA}" type="presParOf" srcId="{9EE70F0D-5C6C-45C9-A94C-C42FCB9D9436}" destId="{24011EF0-EE02-4D7C-946F-575A1F5DE3AB}" srcOrd="6" destOrd="0" presId="urn:microsoft.com/office/officeart/2009/layout/CircleArrowProcess"/>
    <dgm:cxn modelId="{145B5674-7FB8-43F2-A05B-6C3D7335FE4A}" type="presParOf" srcId="{24011EF0-EE02-4D7C-946F-575A1F5DE3AB}" destId="{1DA05DF5-3DB5-460B-83AD-E3A073B37F59}" srcOrd="0" destOrd="0" presId="urn:microsoft.com/office/officeart/2009/layout/CircleArrowProcess"/>
    <dgm:cxn modelId="{D4AB676E-4044-48B3-8C4C-014258AD915F}" type="presParOf" srcId="{9EE70F0D-5C6C-45C9-A94C-C42FCB9D9436}" destId="{719273AE-9E4C-4093-BF94-2640426715AB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35CD315-D9FB-4070-9580-7280F94A84B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9A98E4A-C851-4434-8E2B-B93E240A60BC}">
      <dgm:prSet phldrT="[Text]" custT="1"/>
      <dgm:spPr/>
      <dgm:t>
        <a:bodyPr/>
        <a:lstStyle/>
        <a:p>
          <a:pPr algn="just"/>
          <a:r>
            <a:rPr lang="cs-CZ" sz="2400" b="1" i="0" dirty="0" smtClean="0"/>
            <a:t>Splnění zákonodárné procedury</a:t>
          </a:r>
          <a:endParaRPr lang="cs-CZ" sz="2400" b="1" i="0" dirty="0"/>
        </a:p>
      </dgm:t>
    </dgm:pt>
    <dgm:pt modelId="{342FDABE-5787-430F-A326-CD6165496367}" type="parTrans" cxnId="{871AEA56-0A1B-4145-B408-DD6A748A9AFE}">
      <dgm:prSet/>
      <dgm:spPr/>
      <dgm:t>
        <a:bodyPr/>
        <a:lstStyle/>
        <a:p>
          <a:endParaRPr lang="cs-CZ"/>
        </a:p>
      </dgm:t>
    </dgm:pt>
    <dgm:pt modelId="{A3AF1193-E5D4-4B89-8322-A4E5FFD0BEBC}" type="sibTrans" cxnId="{871AEA56-0A1B-4145-B408-DD6A748A9AFE}">
      <dgm:prSet/>
      <dgm:spPr/>
      <dgm:t>
        <a:bodyPr/>
        <a:lstStyle/>
        <a:p>
          <a:endParaRPr lang="cs-CZ"/>
        </a:p>
      </dgm:t>
    </dgm:pt>
    <dgm:pt modelId="{C9D10B87-50BE-4CD0-A5D4-1DAAD9A7D63F}" type="pres">
      <dgm:prSet presAssocID="{435CD315-D9FB-4070-9580-7280F94A84BF}" presName="Name0" presStyleCnt="0">
        <dgm:presLayoutVars>
          <dgm:dir/>
          <dgm:resizeHandles val="exact"/>
        </dgm:presLayoutVars>
      </dgm:prSet>
      <dgm:spPr/>
    </dgm:pt>
    <dgm:pt modelId="{B771666D-F25B-4120-8917-F2884620EC38}" type="pres">
      <dgm:prSet presAssocID="{F9A98E4A-C851-4434-8E2B-B93E240A60BC}" presName="node" presStyleLbl="node1" presStyleIdx="0" presStyleCnt="1" custScaleX="100098" custScaleY="105616" custLinFactNeighborX="1893" custLinFactNeighborY="229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8C1821-64B2-47E8-BC3A-D73DEB3B1523}" type="presOf" srcId="{435CD315-D9FB-4070-9580-7280F94A84BF}" destId="{C9D10B87-50BE-4CD0-A5D4-1DAAD9A7D63F}" srcOrd="0" destOrd="0" presId="urn:microsoft.com/office/officeart/2005/8/layout/process1"/>
    <dgm:cxn modelId="{871AEA56-0A1B-4145-B408-DD6A748A9AFE}" srcId="{435CD315-D9FB-4070-9580-7280F94A84BF}" destId="{F9A98E4A-C851-4434-8E2B-B93E240A60BC}" srcOrd="0" destOrd="0" parTransId="{342FDABE-5787-430F-A326-CD6165496367}" sibTransId="{A3AF1193-E5D4-4B89-8322-A4E5FFD0BEBC}"/>
    <dgm:cxn modelId="{B437013D-16B0-4570-A4E9-D379655C7313}" type="presOf" srcId="{F9A98E4A-C851-4434-8E2B-B93E240A60BC}" destId="{B771666D-F25B-4120-8917-F2884620EC38}" srcOrd="0" destOrd="0" presId="urn:microsoft.com/office/officeart/2005/8/layout/process1"/>
    <dgm:cxn modelId="{0E81C7BA-32AC-4EB3-875F-5358513FAF7A}" type="presParOf" srcId="{C9D10B87-50BE-4CD0-A5D4-1DAAD9A7D63F}" destId="{B771666D-F25B-4120-8917-F2884620EC38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3D7A1D9-BF7E-4141-90A1-FF568833002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97CDC21-5879-4FA4-B9C1-01A8A46F7DEC}">
      <dgm:prSet phldrT="[Text]" custT="1"/>
      <dgm:spPr/>
      <dgm:t>
        <a:bodyPr/>
        <a:lstStyle/>
        <a:p>
          <a:pPr algn="just"/>
          <a:r>
            <a:rPr lang="cs-CZ" sz="2400" b="1" i="0" dirty="0" smtClean="0"/>
            <a:t>Vyhlášením </a:t>
          </a:r>
          <a:r>
            <a:rPr lang="cs-CZ" sz="2500" b="1" i="0" dirty="0" smtClean="0"/>
            <a:t>ve sbírce zákonů, nikomu však nevznikají práva ani povinnosti</a:t>
          </a:r>
          <a:endParaRPr lang="cs-CZ" sz="2500" b="1" i="0" dirty="0"/>
        </a:p>
      </dgm:t>
    </dgm:pt>
    <dgm:pt modelId="{30C1AD14-6059-47EC-99AE-68C2F12A069D}" type="parTrans" cxnId="{CC9AEA90-9615-42C2-BBCB-5C2F8A6809C4}">
      <dgm:prSet/>
      <dgm:spPr/>
      <dgm:t>
        <a:bodyPr/>
        <a:lstStyle/>
        <a:p>
          <a:endParaRPr lang="cs-CZ"/>
        </a:p>
      </dgm:t>
    </dgm:pt>
    <dgm:pt modelId="{ECFE0EE6-582D-40EB-A31C-62C97389BABA}" type="sibTrans" cxnId="{CC9AEA90-9615-42C2-BBCB-5C2F8A6809C4}">
      <dgm:prSet/>
      <dgm:spPr/>
      <dgm:t>
        <a:bodyPr/>
        <a:lstStyle/>
        <a:p>
          <a:endParaRPr lang="cs-CZ"/>
        </a:p>
      </dgm:t>
    </dgm:pt>
    <dgm:pt modelId="{2B245B3E-9B8F-4C1C-95ED-2F24330DAA12}" type="pres">
      <dgm:prSet presAssocID="{13D7A1D9-BF7E-4141-90A1-FF5688330022}" presName="Name0" presStyleCnt="0">
        <dgm:presLayoutVars>
          <dgm:dir/>
          <dgm:resizeHandles val="exact"/>
        </dgm:presLayoutVars>
      </dgm:prSet>
      <dgm:spPr/>
    </dgm:pt>
    <dgm:pt modelId="{CDF82C25-683E-427C-8C28-6EB48E3831D4}" type="pres">
      <dgm:prSet presAssocID="{F97CDC21-5879-4FA4-B9C1-01A8A46F7DEC}" presName="node" presStyleLbl="node1" presStyleIdx="0" presStyleCnt="1" custLinFactY="100000" custLinFactNeighborX="33041" custLinFactNeighborY="1601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14B84D-92DA-404C-9E9A-437EDA3B40C9}" type="presOf" srcId="{13D7A1D9-BF7E-4141-90A1-FF5688330022}" destId="{2B245B3E-9B8F-4C1C-95ED-2F24330DAA12}" srcOrd="0" destOrd="0" presId="urn:microsoft.com/office/officeart/2005/8/layout/process1"/>
    <dgm:cxn modelId="{CC9AEA90-9615-42C2-BBCB-5C2F8A6809C4}" srcId="{13D7A1D9-BF7E-4141-90A1-FF5688330022}" destId="{F97CDC21-5879-4FA4-B9C1-01A8A46F7DEC}" srcOrd="0" destOrd="0" parTransId="{30C1AD14-6059-47EC-99AE-68C2F12A069D}" sibTransId="{ECFE0EE6-582D-40EB-A31C-62C97389BABA}"/>
    <dgm:cxn modelId="{B3170CA7-844E-43C6-9477-115E247E46AA}" type="presOf" srcId="{F97CDC21-5879-4FA4-B9C1-01A8A46F7DEC}" destId="{CDF82C25-683E-427C-8C28-6EB48E3831D4}" srcOrd="0" destOrd="0" presId="urn:microsoft.com/office/officeart/2005/8/layout/process1"/>
    <dgm:cxn modelId="{7DBB671F-15F4-4645-BF0B-F2FB292BBF8A}" type="presParOf" srcId="{2B245B3E-9B8F-4C1C-95ED-2F24330DAA12}" destId="{CDF82C25-683E-427C-8C28-6EB48E3831D4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A5EEB6A-12DB-41D4-B79C-B5C2873F4BD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368EE63E-80D7-47B6-8F1D-70CD9C6F7950}">
      <dgm:prSet phldrT="[Text]" custT="1"/>
      <dgm:spPr/>
      <dgm:t>
        <a:bodyPr/>
        <a:lstStyle/>
        <a:p>
          <a:pPr algn="just"/>
          <a:r>
            <a:rPr lang="cs-CZ" sz="2400" b="1" i="0" dirty="0" smtClean="0"/>
            <a:t>Většinou 15 dní, doba na seznámení se s obsahem normy</a:t>
          </a:r>
          <a:endParaRPr lang="cs-CZ" sz="2400" b="1" i="0" dirty="0"/>
        </a:p>
      </dgm:t>
    </dgm:pt>
    <dgm:pt modelId="{DCD2A488-62D4-424A-BDC6-BF5EE745B401}" type="parTrans" cxnId="{DECA85EC-0BE1-4012-8A3A-38209F7B4FE0}">
      <dgm:prSet/>
      <dgm:spPr/>
      <dgm:t>
        <a:bodyPr/>
        <a:lstStyle/>
        <a:p>
          <a:endParaRPr lang="cs-CZ"/>
        </a:p>
      </dgm:t>
    </dgm:pt>
    <dgm:pt modelId="{834C8B15-ED7A-4097-AFC7-E06562DD2C20}" type="sibTrans" cxnId="{DECA85EC-0BE1-4012-8A3A-38209F7B4FE0}">
      <dgm:prSet/>
      <dgm:spPr/>
      <dgm:t>
        <a:bodyPr/>
        <a:lstStyle/>
        <a:p>
          <a:endParaRPr lang="cs-CZ"/>
        </a:p>
      </dgm:t>
    </dgm:pt>
    <dgm:pt modelId="{96019149-D293-46C6-98D3-C792CCD29977}" type="pres">
      <dgm:prSet presAssocID="{9A5EEB6A-12DB-41D4-B79C-B5C2873F4BDF}" presName="Name0" presStyleCnt="0">
        <dgm:presLayoutVars>
          <dgm:dir/>
          <dgm:resizeHandles val="exact"/>
        </dgm:presLayoutVars>
      </dgm:prSet>
      <dgm:spPr/>
    </dgm:pt>
    <dgm:pt modelId="{61546D7E-F6B0-49C6-A160-5B0C5F8B690C}" type="pres">
      <dgm:prSet presAssocID="{368EE63E-80D7-47B6-8F1D-70CD9C6F7950}" presName="node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A85EC-0BE1-4012-8A3A-38209F7B4FE0}" srcId="{9A5EEB6A-12DB-41D4-B79C-B5C2873F4BDF}" destId="{368EE63E-80D7-47B6-8F1D-70CD9C6F7950}" srcOrd="0" destOrd="0" parTransId="{DCD2A488-62D4-424A-BDC6-BF5EE745B401}" sibTransId="{834C8B15-ED7A-4097-AFC7-E06562DD2C20}"/>
    <dgm:cxn modelId="{5F5793B6-3131-4FE1-AF0E-85638B6C0BA9}" type="presOf" srcId="{9A5EEB6A-12DB-41D4-B79C-B5C2873F4BDF}" destId="{96019149-D293-46C6-98D3-C792CCD29977}" srcOrd="0" destOrd="0" presId="urn:microsoft.com/office/officeart/2005/8/layout/process1"/>
    <dgm:cxn modelId="{02388DF5-CC56-44BB-9FA5-C036D8BFF26A}" type="presOf" srcId="{368EE63E-80D7-47B6-8F1D-70CD9C6F7950}" destId="{61546D7E-F6B0-49C6-A160-5B0C5F8B690C}" srcOrd="0" destOrd="0" presId="urn:microsoft.com/office/officeart/2005/8/layout/process1"/>
    <dgm:cxn modelId="{BB089DCA-E02F-4CB0-84E3-1E5F9C94F1CF}" type="presParOf" srcId="{96019149-D293-46C6-98D3-C792CCD29977}" destId="{61546D7E-F6B0-49C6-A160-5B0C5F8B690C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82B2947-DDB1-416B-93FB-AF0F10D53308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1F4FFA5-F2C5-4D22-B92D-5C7F5B520DE0}">
      <dgm:prSet phldrT="[Text]" custT="1"/>
      <dgm:spPr/>
      <dgm:t>
        <a:bodyPr/>
        <a:lstStyle/>
        <a:p>
          <a:pPr algn="just"/>
          <a:r>
            <a:rPr lang="cs-CZ" sz="2400" b="1" i="0" dirty="0" smtClean="0"/>
            <a:t>Chvíle, od níž norma působí jako závazné pravidlo chování. Někdy splývá se dnem platnosti, přeskakuje se tedy </a:t>
          </a:r>
          <a:r>
            <a:rPr lang="cs-CZ" sz="2400" b="1" i="0" dirty="0" err="1" smtClean="0"/>
            <a:t>legisvakační</a:t>
          </a:r>
          <a:r>
            <a:rPr lang="cs-CZ" sz="2400" b="1" i="0" dirty="0" smtClean="0"/>
            <a:t> lhůta.</a:t>
          </a:r>
          <a:endParaRPr lang="cs-CZ" sz="2400" b="1" i="0" dirty="0"/>
        </a:p>
      </dgm:t>
    </dgm:pt>
    <dgm:pt modelId="{A321447A-8F5A-440D-BD7F-285C08D4DE2D}" type="parTrans" cxnId="{8D22BF79-E04B-4D1E-9335-65B78C79E483}">
      <dgm:prSet/>
      <dgm:spPr/>
      <dgm:t>
        <a:bodyPr/>
        <a:lstStyle/>
        <a:p>
          <a:endParaRPr lang="cs-CZ"/>
        </a:p>
      </dgm:t>
    </dgm:pt>
    <dgm:pt modelId="{A68AE95F-8880-455B-B57F-85A515ADD916}" type="sibTrans" cxnId="{8D22BF79-E04B-4D1E-9335-65B78C79E483}">
      <dgm:prSet/>
      <dgm:spPr/>
      <dgm:t>
        <a:bodyPr/>
        <a:lstStyle/>
        <a:p>
          <a:endParaRPr lang="cs-CZ"/>
        </a:p>
      </dgm:t>
    </dgm:pt>
    <dgm:pt modelId="{9F017678-52BF-4860-B054-DCE3B17CC0B6}" type="pres">
      <dgm:prSet presAssocID="{482B2947-DDB1-416B-93FB-AF0F10D53308}" presName="Name0" presStyleCnt="0">
        <dgm:presLayoutVars>
          <dgm:dir/>
          <dgm:resizeHandles val="exact"/>
        </dgm:presLayoutVars>
      </dgm:prSet>
      <dgm:spPr/>
    </dgm:pt>
    <dgm:pt modelId="{FF5CD705-30DD-47E1-8DC3-D599168780F7}" type="pres">
      <dgm:prSet presAssocID="{F1F4FFA5-F2C5-4D22-B92D-5C7F5B520DE0}" presName="node" presStyleLbl="node1" presStyleIdx="0" presStyleCnt="1" custLinFactX="-11893" custLinFactY="63787" custLinFactNeighborX="-1000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D22BF79-E04B-4D1E-9335-65B78C79E483}" srcId="{482B2947-DDB1-416B-93FB-AF0F10D53308}" destId="{F1F4FFA5-F2C5-4D22-B92D-5C7F5B520DE0}" srcOrd="0" destOrd="0" parTransId="{A321447A-8F5A-440D-BD7F-285C08D4DE2D}" sibTransId="{A68AE95F-8880-455B-B57F-85A515ADD916}"/>
    <dgm:cxn modelId="{43474DF1-050B-45E0-A42D-003A20420CA0}" type="presOf" srcId="{482B2947-DDB1-416B-93FB-AF0F10D53308}" destId="{9F017678-52BF-4860-B054-DCE3B17CC0B6}" srcOrd="0" destOrd="0" presId="urn:microsoft.com/office/officeart/2005/8/layout/process1"/>
    <dgm:cxn modelId="{52827CD2-31DB-4BEC-A549-7DD010DFCDBD}" type="presOf" srcId="{F1F4FFA5-F2C5-4D22-B92D-5C7F5B520DE0}" destId="{FF5CD705-30DD-47E1-8DC3-D599168780F7}" srcOrd="0" destOrd="0" presId="urn:microsoft.com/office/officeart/2005/8/layout/process1"/>
    <dgm:cxn modelId="{860F6132-F79B-40C0-9532-CED48AFC4908}" type="presParOf" srcId="{9F017678-52BF-4860-B054-DCE3B17CC0B6}" destId="{FF5CD705-30DD-47E1-8DC3-D599168780F7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26571D0-ABCF-4082-AEE0-02BCCB3D35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A80988-CACC-427F-8893-E534DB4C803A}">
      <dgm:prSet phldrT="[Text]" custT="1"/>
      <dgm:spPr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 algn="l"/>
          <a:r>
            <a:rPr lang="cs-CZ" sz="2800" b="1" i="0" dirty="0" smtClean="0"/>
            <a:t>Uplynutím stanovené doby</a:t>
          </a:r>
          <a:endParaRPr lang="cs-CZ" sz="2800" b="1" i="0" dirty="0"/>
        </a:p>
      </dgm:t>
    </dgm:pt>
    <dgm:pt modelId="{CD36EDB9-DBA6-468B-A77B-2CE02C97B99D}" type="parTrans" cxnId="{CAF0F1C3-6B74-4D89-A274-265227CEC025}">
      <dgm:prSet/>
      <dgm:spPr/>
      <dgm:t>
        <a:bodyPr/>
        <a:lstStyle/>
        <a:p>
          <a:endParaRPr lang="cs-CZ"/>
        </a:p>
      </dgm:t>
    </dgm:pt>
    <dgm:pt modelId="{E6716BFD-81A2-4F02-A968-FF9C778DB591}" type="sibTrans" cxnId="{CAF0F1C3-6B74-4D89-A274-265227CEC025}">
      <dgm:prSet/>
      <dgm:spPr/>
      <dgm:t>
        <a:bodyPr/>
        <a:lstStyle/>
        <a:p>
          <a:endParaRPr lang="cs-CZ"/>
        </a:p>
      </dgm:t>
    </dgm:pt>
    <dgm:pt modelId="{8182FB6C-3AB9-4DCE-88C5-359C0D620A25}">
      <dgm:prSet phldrT="[Text]" custT="1"/>
      <dgm:spPr/>
      <dgm:t>
        <a:bodyPr/>
        <a:lstStyle/>
        <a:p>
          <a:pPr algn="just"/>
          <a:r>
            <a:rPr lang="cs-CZ" sz="1900" dirty="0" smtClean="0"/>
            <a:t>Účinnost normy byla předem vymezena na dosažení předem vymezené skutečnosti, jejím docílením se stává zbytečnou a zanikne.</a:t>
          </a:r>
          <a:endParaRPr lang="cs-CZ" sz="1900" dirty="0"/>
        </a:p>
      </dgm:t>
    </dgm:pt>
    <dgm:pt modelId="{7401230F-4359-4305-BD38-CF3553823EBC}" type="parTrans" cxnId="{990D8575-F5DC-4035-9769-9D106CBF20CE}">
      <dgm:prSet/>
      <dgm:spPr/>
      <dgm:t>
        <a:bodyPr/>
        <a:lstStyle/>
        <a:p>
          <a:endParaRPr lang="cs-CZ"/>
        </a:p>
      </dgm:t>
    </dgm:pt>
    <dgm:pt modelId="{2D0466B8-F298-4DE8-BEE6-4DB2044A0622}" type="sibTrans" cxnId="{990D8575-F5DC-4035-9769-9D106CBF20CE}">
      <dgm:prSet/>
      <dgm:spPr/>
      <dgm:t>
        <a:bodyPr/>
        <a:lstStyle/>
        <a:p>
          <a:endParaRPr lang="cs-CZ"/>
        </a:p>
      </dgm:t>
    </dgm:pt>
    <dgm:pt modelId="{8A851F90-365D-418E-978E-B4839EC6F8FE}" type="pres">
      <dgm:prSet presAssocID="{526571D0-ABCF-4082-AEE0-02BCCB3D35A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43D03A-275D-4134-9CB2-EC22B14F33FB}" type="pres">
      <dgm:prSet presAssocID="{CBA80988-CACC-427F-8893-E534DB4C803A}" presName="parentText" presStyleLbl="node1" presStyleIdx="0" presStyleCnt="1" custScaleY="3852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A6086A-151B-4F9D-81B9-878BECE6A1CE}" type="pres">
      <dgm:prSet presAssocID="{CBA80988-CACC-427F-8893-E534DB4C803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4F9117-A09A-450E-B123-124F81E17E36}" type="presOf" srcId="{CBA80988-CACC-427F-8893-E534DB4C803A}" destId="{FF43D03A-275D-4134-9CB2-EC22B14F33FB}" srcOrd="0" destOrd="0" presId="urn:microsoft.com/office/officeart/2005/8/layout/vList2"/>
    <dgm:cxn modelId="{CAF0F1C3-6B74-4D89-A274-265227CEC025}" srcId="{526571D0-ABCF-4082-AEE0-02BCCB3D35A1}" destId="{CBA80988-CACC-427F-8893-E534DB4C803A}" srcOrd="0" destOrd="0" parTransId="{CD36EDB9-DBA6-468B-A77B-2CE02C97B99D}" sibTransId="{E6716BFD-81A2-4F02-A968-FF9C778DB591}"/>
    <dgm:cxn modelId="{990D8575-F5DC-4035-9769-9D106CBF20CE}" srcId="{CBA80988-CACC-427F-8893-E534DB4C803A}" destId="{8182FB6C-3AB9-4DCE-88C5-359C0D620A25}" srcOrd="0" destOrd="0" parTransId="{7401230F-4359-4305-BD38-CF3553823EBC}" sibTransId="{2D0466B8-F298-4DE8-BEE6-4DB2044A0622}"/>
    <dgm:cxn modelId="{ECE15299-C423-4CCD-8CB1-656F9CE1728A}" type="presOf" srcId="{8182FB6C-3AB9-4DCE-88C5-359C0D620A25}" destId="{FCA6086A-151B-4F9D-81B9-878BECE6A1CE}" srcOrd="0" destOrd="0" presId="urn:microsoft.com/office/officeart/2005/8/layout/vList2"/>
    <dgm:cxn modelId="{5EC25F21-8913-4597-B3D5-77E914606421}" type="presOf" srcId="{526571D0-ABCF-4082-AEE0-02BCCB3D35A1}" destId="{8A851F90-365D-418E-978E-B4839EC6F8FE}" srcOrd="0" destOrd="0" presId="urn:microsoft.com/office/officeart/2005/8/layout/vList2"/>
    <dgm:cxn modelId="{E5911134-4185-4EA5-BAD2-77A35B10C9CC}" type="presParOf" srcId="{8A851F90-365D-418E-978E-B4839EC6F8FE}" destId="{FF43D03A-275D-4134-9CB2-EC22B14F33FB}" srcOrd="0" destOrd="0" presId="urn:microsoft.com/office/officeart/2005/8/layout/vList2"/>
    <dgm:cxn modelId="{F5A35A08-DC30-45C3-B317-77A36F62FEA6}" type="presParOf" srcId="{8A851F90-365D-418E-978E-B4839EC6F8FE}" destId="{FCA6086A-151B-4F9D-81B9-878BECE6A1C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526571D0-ABCF-4082-AEE0-02BCCB3D35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A80988-CACC-427F-8893-E534DB4C803A}">
      <dgm:prSet phldrT="[Text]" custT="1"/>
      <dgm:spPr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 marL="0" marR="0" indent="0" algn="l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b="1" i="0" dirty="0" smtClean="0"/>
            <a:t>Výslovná novelizace</a:t>
          </a:r>
        </a:p>
      </dgm:t>
    </dgm:pt>
    <dgm:pt modelId="{CD36EDB9-DBA6-468B-A77B-2CE02C97B99D}" type="parTrans" cxnId="{CAF0F1C3-6B74-4D89-A274-265227CEC025}">
      <dgm:prSet/>
      <dgm:spPr/>
      <dgm:t>
        <a:bodyPr/>
        <a:lstStyle/>
        <a:p>
          <a:endParaRPr lang="cs-CZ"/>
        </a:p>
      </dgm:t>
    </dgm:pt>
    <dgm:pt modelId="{E6716BFD-81A2-4F02-A968-FF9C778DB591}" type="sibTrans" cxnId="{CAF0F1C3-6B74-4D89-A274-265227CEC025}">
      <dgm:prSet/>
      <dgm:spPr/>
      <dgm:t>
        <a:bodyPr/>
        <a:lstStyle/>
        <a:p>
          <a:endParaRPr lang="cs-CZ"/>
        </a:p>
      </dgm:t>
    </dgm:pt>
    <dgm:pt modelId="{2C12651F-168E-47EE-9602-A982166218E1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900" i="0" dirty="0" smtClean="0"/>
            <a:t> Běžný postup výslovným zrušením normy stávající normou novou.</a:t>
          </a:r>
        </a:p>
      </dgm:t>
    </dgm:pt>
    <dgm:pt modelId="{D71EE143-062C-4C5C-A985-DA4CEAC8FA42}" type="parTrans" cxnId="{2945AB64-BE31-466F-B2D3-BC4EFA0F1C21}">
      <dgm:prSet/>
      <dgm:spPr/>
      <dgm:t>
        <a:bodyPr/>
        <a:lstStyle/>
        <a:p>
          <a:endParaRPr lang="cs-CZ"/>
        </a:p>
      </dgm:t>
    </dgm:pt>
    <dgm:pt modelId="{47D75D5A-C16F-4E81-B2A8-48048B8ED6F6}" type="sibTrans" cxnId="{2945AB64-BE31-466F-B2D3-BC4EFA0F1C21}">
      <dgm:prSet/>
      <dgm:spPr/>
      <dgm:t>
        <a:bodyPr/>
        <a:lstStyle/>
        <a:p>
          <a:endParaRPr lang="cs-CZ"/>
        </a:p>
      </dgm:t>
    </dgm:pt>
    <dgm:pt modelId="{8A851F90-365D-418E-978E-B4839EC6F8FE}" type="pres">
      <dgm:prSet presAssocID="{526571D0-ABCF-4082-AEE0-02BCCB3D35A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43D03A-275D-4134-9CB2-EC22B14F33FB}" type="pres">
      <dgm:prSet presAssocID="{CBA80988-CACC-427F-8893-E534DB4C803A}" presName="parentText" presStyleLbl="node1" presStyleIdx="0" presStyleCnt="1" custScaleY="3852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A6086A-151B-4F9D-81B9-878BECE6A1CE}" type="pres">
      <dgm:prSet presAssocID="{CBA80988-CACC-427F-8893-E534DB4C803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F0F1C3-6B74-4D89-A274-265227CEC025}" srcId="{526571D0-ABCF-4082-AEE0-02BCCB3D35A1}" destId="{CBA80988-CACC-427F-8893-E534DB4C803A}" srcOrd="0" destOrd="0" parTransId="{CD36EDB9-DBA6-468B-A77B-2CE02C97B99D}" sibTransId="{E6716BFD-81A2-4F02-A968-FF9C778DB591}"/>
    <dgm:cxn modelId="{3663DBD5-ECAF-451D-9997-735404D4400A}" type="presOf" srcId="{CBA80988-CACC-427F-8893-E534DB4C803A}" destId="{FF43D03A-275D-4134-9CB2-EC22B14F33FB}" srcOrd="0" destOrd="0" presId="urn:microsoft.com/office/officeart/2005/8/layout/vList2"/>
    <dgm:cxn modelId="{CE015016-7572-4AE8-B859-94F51625D043}" type="presOf" srcId="{2C12651F-168E-47EE-9602-A982166218E1}" destId="{FCA6086A-151B-4F9D-81B9-878BECE6A1CE}" srcOrd="0" destOrd="0" presId="urn:microsoft.com/office/officeart/2005/8/layout/vList2"/>
    <dgm:cxn modelId="{2945AB64-BE31-466F-B2D3-BC4EFA0F1C21}" srcId="{CBA80988-CACC-427F-8893-E534DB4C803A}" destId="{2C12651F-168E-47EE-9602-A982166218E1}" srcOrd="0" destOrd="0" parTransId="{D71EE143-062C-4C5C-A985-DA4CEAC8FA42}" sibTransId="{47D75D5A-C16F-4E81-B2A8-48048B8ED6F6}"/>
    <dgm:cxn modelId="{AB51085F-1E6C-4989-AE04-7F08097BF964}" type="presOf" srcId="{526571D0-ABCF-4082-AEE0-02BCCB3D35A1}" destId="{8A851F90-365D-418E-978E-B4839EC6F8FE}" srcOrd="0" destOrd="0" presId="urn:microsoft.com/office/officeart/2005/8/layout/vList2"/>
    <dgm:cxn modelId="{699317A8-F286-4664-900D-9712B35DE649}" type="presParOf" srcId="{8A851F90-365D-418E-978E-B4839EC6F8FE}" destId="{FF43D03A-275D-4134-9CB2-EC22B14F33FB}" srcOrd="0" destOrd="0" presId="urn:microsoft.com/office/officeart/2005/8/layout/vList2"/>
    <dgm:cxn modelId="{89054207-EAFE-4203-B45E-0AE410F663E0}" type="presParOf" srcId="{8A851F90-365D-418E-978E-B4839EC6F8FE}" destId="{FCA6086A-151B-4F9D-81B9-878BECE6A1C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26571D0-ABCF-4082-AEE0-02BCCB3D35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A80988-CACC-427F-8893-E534DB4C803A}">
      <dgm:prSet phldrT="[Text]" custT="1"/>
      <dgm:spPr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 marL="0" marR="0" indent="0" algn="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b="1" i="0" dirty="0" smtClean="0"/>
            <a:t>Zrušením Ústavním soudem</a:t>
          </a:r>
        </a:p>
      </dgm:t>
    </dgm:pt>
    <dgm:pt modelId="{CD36EDB9-DBA6-468B-A77B-2CE02C97B99D}" type="parTrans" cxnId="{CAF0F1C3-6B74-4D89-A274-265227CEC025}">
      <dgm:prSet/>
      <dgm:spPr/>
      <dgm:t>
        <a:bodyPr/>
        <a:lstStyle/>
        <a:p>
          <a:endParaRPr lang="cs-CZ"/>
        </a:p>
      </dgm:t>
    </dgm:pt>
    <dgm:pt modelId="{E6716BFD-81A2-4F02-A968-FF9C778DB591}" type="sibTrans" cxnId="{CAF0F1C3-6B74-4D89-A274-265227CEC025}">
      <dgm:prSet/>
      <dgm:spPr/>
      <dgm:t>
        <a:bodyPr/>
        <a:lstStyle/>
        <a:p>
          <a:endParaRPr lang="cs-CZ"/>
        </a:p>
      </dgm:t>
    </dgm:pt>
    <dgm:pt modelId="{5B4A492F-1B7C-4443-9BF1-F2DCA99EDD75}">
      <dgm:prSet phldrT="[Text]" custT="1"/>
      <dgm:spPr/>
      <dgm:t>
        <a:bodyPr/>
        <a:lstStyle/>
        <a:p>
          <a:pPr marL="0" marR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900" b="0" i="0" dirty="0" smtClean="0"/>
            <a:t> Ústavní soud jako „negativní zákonodárce“ má v určitých případech možnost zrušit normu, jež je v rozporu s ústavním pořádkem.</a:t>
          </a:r>
        </a:p>
      </dgm:t>
    </dgm:pt>
    <dgm:pt modelId="{3BF09804-17E0-48DF-9ACE-279458F27F10}" type="parTrans" cxnId="{DCFBAAA9-4367-49D4-9697-A5808BDFBC63}">
      <dgm:prSet/>
      <dgm:spPr/>
      <dgm:t>
        <a:bodyPr/>
        <a:lstStyle/>
        <a:p>
          <a:endParaRPr lang="cs-CZ"/>
        </a:p>
      </dgm:t>
    </dgm:pt>
    <dgm:pt modelId="{E607313D-AF14-4E03-8414-A599AB8C3BDC}" type="sibTrans" cxnId="{DCFBAAA9-4367-49D4-9697-A5808BDFBC63}">
      <dgm:prSet/>
      <dgm:spPr/>
      <dgm:t>
        <a:bodyPr/>
        <a:lstStyle/>
        <a:p>
          <a:endParaRPr lang="cs-CZ"/>
        </a:p>
      </dgm:t>
    </dgm:pt>
    <dgm:pt modelId="{8A851F90-365D-418E-978E-B4839EC6F8FE}" type="pres">
      <dgm:prSet presAssocID="{526571D0-ABCF-4082-AEE0-02BCCB3D35A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43D03A-275D-4134-9CB2-EC22B14F33FB}" type="pres">
      <dgm:prSet presAssocID="{CBA80988-CACC-427F-8893-E534DB4C803A}" presName="parentText" presStyleLbl="node1" presStyleIdx="0" presStyleCnt="1" custScaleY="38526" custLinFactNeighborX="1923" custLinFactNeighborY="-6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A6086A-151B-4F9D-81B9-878BECE6A1CE}" type="pres">
      <dgm:prSet presAssocID="{CBA80988-CACC-427F-8893-E534DB4C803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F0F1C3-6B74-4D89-A274-265227CEC025}" srcId="{526571D0-ABCF-4082-AEE0-02BCCB3D35A1}" destId="{CBA80988-CACC-427F-8893-E534DB4C803A}" srcOrd="0" destOrd="0" parTransId="{CD36EDB9-DBA6-468B-A77B-2CE02C97B99D}" sibTransId="{E6716BFD-81A2-4F02-A968-FF9C778DB591}"/>
    <dgm:cxn modelId="{E6DEB17E-FA12-4DD5-B03B-71D96A0CA16F}" type="presOf" srcId="{526571D0-ABCF-4082-AEE0-02BCCB3D35A1}" destId="{8A851F90-365D-418E-978E-B4839EC6F8FE}" srcOrd="0" destOrd="0" presId="urn:microsoft.com/office/officeart/2005/8/layout/vList2"/>
    <dgm:cxn modelId="{2132D7B3-7541-4D9B-9AE1-95F0C0BBA102}" type="presOf" srcId="{5B4A492F-1B7C-4443-9BF1-F2DCA99EDD75}" destId="{FCA6086A-151B-4F9D-81B9-878BECE6A1CE}" srcOrd="0" destOrd="0" presId="urn:microsoft.com/office/officeart/2005/8/layout/vList2"/>
    <dgm:cxn modelId="{DCFBAAA9-4367-49D4-9697-A5808BDFBC63}" srcId="{CBA80988-CACC-427F-8893-E534DB4C803A}" destId="{5B4A492F-1B7C-4443-9BF1-F2DCA99EDD75}" srcOrd="0" destOrd="0" parTransId="{3BF09804-17E0-48DF-9ACE-279458F27F10}" sibTransId="{E607313D-AF14-4E03-8414-A599AB8C3BDC}"/>
    <dgm:cxn modelId="{0C42535A-AD55-438C-80FA-AD6C97E49D28}" type="presOf" srcId="{CBA80988-CACC-427F-8893-E534DB4C803A}" destId="{FF43D03A-275D-4134-9CB2-EC22B14F33FB}" srcOrd="0" destOrd="0" presId="urn:microsoft.com/office/officeart/2005/8/layout/vList2"/>
    <dgm:cxn modelId="{F0CE13BA-5805-47A6-BD34-656A8FFEEEC0}" type="presParOf" srcId="{8A851F90-365D-418E-978E-B4839EC6F8FE}" destId="{FF43D03A-275D-4134-9CB2-EC22B14F33FB}" srcOrd="0" destOrd="0" presId="urn:microsoft.com/office/officeart/2005/8/layout/vList2"/>
    <dgm:cxn modelId="{E7FBA433-DB67-4B18-BB38-B6D723FC0718}" type="presParOf" srcId="{8A851F90-365D-418E-978E-B4839EC6F8FE}" destId="{FCA6086A-151B-4F9D-81B9-878BECE6A1C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26571D0-ABCF-4082-AEE0-02BCCB3D35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BA80988-CACC-427F-8893-E534DB4C803A}">
      <dgm:prSet phldrT="[Text]" custT="1"/>
      <dgm:spPr>
        <a:ln>
          <a:solidFill>
            <a:schemeClr val="accent2">
              <a:lumMod val="60000"/>
              <a:lumOff val="40000"/>
            </a:schemeClr>
          </a:solidFill>
        </a:ln>
      </dgm:spPr>
      <dgm:t>
        <a:bodyPr/>
        <a:lstStyle/>
        <a:p>
          <a:pPr marL="0" marR="0" indent="0" algn="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b="1" i="0" dirty="0" smtClean="0"/>
            <a:t>Novelizace mlčky</a:t>
          </a:r>
        </a:p>
      </dgm:t>
    </dgm:pt>
    <dgm:pt modelId="{CD36EDB9-DBA6-468B-A77B-2CE02C97B99D}" type="parTrans" cxnId="{CAF0F1C3-6B74-4D89-A274-265227CEC025}">
      <dgm:prSet/>
      <dgm:spPr/>
      <dgm:t>
        <a:bodyPr/>
        <a:lstStyle/>
        <a:p>
          <a:endParaRPr lang="cs-CZ"/>
        </a:p>
      </dgm:t>
    </dgm:pt>
    <dgm:pt modelId="{E6716BFD-81A2-4F02-A968-FF9C778DB591}" type="sibTrans" cxnId="{CAF0F1C3-6B74-4D89-A274-265227CEC025}">
      <dgm:prSet/>
      <dgm:spPr/>
      <dgm:t>
        <a:bodyPr/>
        <a:lstStyle/>
        <a:p>
          <a:endParaRPr lang="cs-CZ"/>
        </a:p>
      </dgm:t>
    </dgm:pt>
    <dgm:pt modelId="{E4D302BD-4D06-444A-A2F4-C2EC9ED76C40}">
      <dgm:prSet phldrT="[Text]" custT="1"/>
      <dgm:spPr/>
      <dgm:t>
        <a:bodyPr/>
        <a:lstStyle/>
        <a:p>
          <a:pPr marL="0" marR="0" indent="0" algn="just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900" i="0" dirty="0" smtClean="0"/>
            <a:t> Stává se tak vydáním nové normy, jež obsahově odporuje normě stávající, takový postup je ovšem nežádoucí, jelikož působí nepřehlednost a chaos v právním řádu (jedinec neví, čím se má řídit).</a:t>
          </a:r>
        </a:p>
      </dgm:t>
    </dgm:pt>
    <dgm:pt modelId="{854D9FE3-D04B-4F4A-A330-A5BD245A20FD}" type="parTrans" cxnId="{730F0CED-921A-4AFC-BAC0-64E69EFC4EDF}">
      <dgm:prSet/>
      <dgm:spPr/>
      <dgm:t>
        <a:bodyPr/>
        <a:lstStyle/>
        <a:p>
          <a:endParaRPr lang="cs-CZ"/>
        </a:p>
      </dgm:t>
    </dgm:pt>
    <dgm:pt modelId="{DB974420-F0FC-45C7-BBA3-B3523F7B770B}" type="sibTrans" cxnId="{730F0CED-921A-4AFC-BAC0-64E69EFC4EDF}">
      <dgm:prSet/>
      <dgm:spPr/>
      <dgm:t>
        <a:bodyPr/>
        <a:lstStyle/>
        <a:p>
          <a:endParaRPr lang="cs-CZ"/>
        </a:p>
      </dgm:t>
    </dgm:pt>
    <dgm:pt modelId="{8A851F90-365D-418E-978E-B4839EC6F8FE}" type="pres">
      <dgm:prSet presAssocID="{526571D0-ABCF-4082-AEE0-02BCCB3D35A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43D03A-275D-4134-9CB2-EC22B14F33FB}" type="pres">
      <dgm:prSet presAssocID="{CBA80988-CACC-427F-8893-E534DB4C803A}" presName="parentText" presStyleLbl="node1" presStyleIdx="0" presStyleCnt="1" custScaleY="3852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A6086A-151B-4F9D-81B9-878BECE6A1CE}" type="pres">
      <dgm:prSet presAssocID="{CBA80988-CACC-427F-8893-E534DB4C803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F0F1C3-6B74-4D89-A274-265227CEC025}" srcId="{526571D0-ABCF-4082-AEE0-02BCCB3D35A1}" destId="{CBA80988-CACC-427F-8893-E534DB4C803A}" srcOrd="0" destOrd="0" parTransId="{CD36EDB9-DBA6-468B-A77B-2CE02C97B99D}" sibTransId="{E6716BFD-81A2-4F02-A968-FF9C778DB591}"/>
    <dgm:cxn modelId="{A45E5F97-1AAA-45FB-BCD9-448DF86A31D3}" type="presOf" srcId="{CBA80988-CACC-427F-8893-E534DB4C803A}" destId="{FF43D03A-275D-4134-9CB2-EC22B14F33FB}" srcOrd="0" destOrd="0" presId="urn:microsoft.com/office/officeart/2005/8/layout/vList2"/>
    <dgm:cxn modelId="{F1BF68A0-F224-4F9C-A68F-C970E7CB4806}" type="presOf" srcId="{526571D0-ABCF-4082-AEE0-02BCCB3D35A1}" destId="{8A851F90-365D-418E-978E-B4839EC6F8FE}" srcOrd="0" destOrd="0" presId="urn:microsoft.com/office/officeart/2005/8/layout/vList2"/>
    <dgm:cxn modelId="{730F0CED-921A-4AFC-BAC0-64E69EFC4EDF}" srcId="{CBA80988-CACC-427F-8893-E534DB4C803A}" destId="{E4D302BD-4D06-444A-A2F4-C2EC9ED76C40}" srcOrd="0" destOrd="0" parTransId="{854D9FE3-D04B-4F4A-A330-A5BD245A20FD}" sibTransId="{DB974420-F0FC-45C7-BBA3-B3523F7B770B}"/>
    <dgm:cxn modelId="{53422233-D6D3-443C-B1EE-459325057A48}" type="presOf" srcId="{E4D302BD-4D06-444A-A2F4-C2EC9ED76C40}" destId="{FCA6086A-151B-4F9D-81B9-878BECE6A1CE}" srcOrd="0" destOrd="0" presId="urn:microsoft.com/office/officeart/2005/8/layout/vList2"/>
    <dgm:cxn modelId="{3A914433-D905-4E82-BE2A-A82C5CEF6455}" type="presParOf" srcId="{8A851F90-365D-418E-978E-B4839EC6F8FE}" destId="{FF43D03A-275D-4134-9CB2-EC22B14F33FB}" srcOrd="0" destOrd="0" presId="urn:microsoft.com/office/officeart/2005/8/layout/vList2"/>
    <dgm:cxn modelId="{8B9464CE-01AA-4B55-8264-ED24BF439CC9}" type="presParOf" srcId="{8A851F90-365D-418E-978E-B4839EC6F8FE}" destId="{FCA6086A-151B-4F9D-81B9-878BECE6A1C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6E2A605B-CE5D-4D6B-908E-0DCF4524EEA7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9134B7-23FF-4D57-8F95-4CEBB8617F17}">
      <dgm:prSet phldrT="[Text]" custT="1"/>
      <dgm:spPr/>
      <dgm:t>
        <a:bodyPr/>
        <a:lstStyle/>
        <a:p>
          <a:r>
            <a:rPr lang="cs-CZ" sz="2400" b="1" dirty="0" smtClean="0"/>
            <a:t>A</a:t>
          </a:r>
          <a:endParaRPr lang="cs-CZ" sz="1500" b="1" dirty="0"/>
        </a:p>
      </dgm:t>
    </dgm:pt>
    <dgm:pt modelId="{8725D365-6CE4-40F6-9B49-4FFFCA6A47D4}" type="parTrans" cxnId="{9A5C4315-B964-471F-A889-2BDA5E9F9D08}">
      <dgm:prSet/>
      <dgm:spPr/>
      <dgm:t>
        <a:bodyPr/>
        <a:lstStyle/>
        <a:p>
          <a:endParaRPr lang="cs-CZ"/>
        </a:p>
      </dgm:t>
    </dgm:pt>
    <dgm:pt modelId="{6694DE9A-FA0A-4E1D-8B57-3647D4FDF6F8}" type="sibTrans" cxnId="{9A5C4315-B964-471F-A889-2BDA5E9F9D08}">
      <dgm:prSet/>
      <dgm:spPr/>
      <dgm:t>
        <a:bodyPr/>
        <a:lstStyle/>
        <a:p>
          <a:endParaRPr lang="cs-CZ"/>
        </a:p>
      </dgm:t>
    </dgm:pt>
    <dgm:pt modelId="{CC5AA96A-DD18-4EBC-A14C-AC7EA7ADACE3}">
      <dgm:prSet phldrT="[Text]" custT="1"/>
      <dgm:spPr/>
      <dgm:t>
        <a:bodyPr/>
        <a:lstStyle/>
        <a:p>
          <a:r>
            <a:rPr lang="cs-CZ" sz="2400" b="1" dirty="0" smtClean="0"/>
            <a:t>B</a:t>
          </a:r>
          <a:endParaRPr lang="cs-CZ" sz="2000" b="1" dirty="0"/>
        </a:p>
      </dgm:t>
    </dgm:pt>
    <dgm:pt modelId="{1782AA0C-8431-44B6-9AE0-A36B8F03305E}" type="parTrans" cxnId="{64E5E45F-0459-40BF-9D8F-E0F148147BFE}">
      <dgm:prSet/>
      <dgm:spPr/>
      <dgm:t>
        <a:bodyPr/>
        <a:lstStyle/>
        <a:p>
          <a:endParaRPr lang="cs-CZ"/>
        </a:p>
      </dgm:t>
    </dgm:pt>
    <dgm:pt modelId="{DBEBECA7-85EF-4952-AD12-286AD89F01E5}" type="sibTrans" cxnId="{64E5E45F-0459-40BF-9D8F-E0F148147BFE}">
      <dgm:prSet/>
      <dgm:spPr/>
      <dgm:t>
        <a:bodyPr/>
        <a:lstStyle/>
        <a:p>
          <a:endParaRPr lang="cs-CZ"/>
        </a:p>
      </dgm:t>
    </dgm:pt>
    <dgm:pt modelId="{DEC7C511-D6AC-4F6F-9ACB-1E8C34A8A951}">
      <dgm:prSet phldrT="[Text]" custT="1"/>
      <dgm:spPr/>
      <dgm:t>
        <a:bodyPr/>
        <a:lstStyle/>
        <a:p>
          <a:r>
            <a:rPr lang="cs-CZ" sz="2400" b="1" dirty="0" smtClean="0"/>
            <a:t>C</a:t>
          </a:r>
          <a:endParaRPr lang="cs-CZ" sz="2400" b="1" dirty="0"/>
        </a:p>
      </dgm:t>
    </dgm:pt>
    <dgm:pt modelId="{6BED7E66-6B39-4F32-8076-67C19EA2C519}" type="parTrans" cxnId="{28AD7FF6-7771-4B2B-A3D6-11127B4CDA59}">
      <dgm:prSet/>
      <dgm:spPr/>
      <dgm:t>
        <a:bodyPr/>
        <a:lstStyle/>
        <a:p>
          <a:endParaRPr lang="cs-CZ"/>
        </a:p>
      </dgm:t>
    </dgm:pt>
    <dgm:pt modelId="{59273497-93C1-4821-BD38-C952AF12537E}" type="sibTrans" cxnId="{28AD7FF6-7771-4B2B-A3D6-11127B4CDA59}">
      <dgm:prSet/>
      <dgm:spPr/>
      <dgm:t>
        <a:bodyPr/>
        <a:lstStyle/>
        <a:p>
          <a:endParaRPr lang="cs-CZ"/>
        </a:p>
      </dgm:t>
    </dgm:pt>
    <dgm:pt modelId="{6C50099D-B1BC-40D5-8867-E3350FC719B4}">
      <dgm:prSet phldrT="[Text]" custT="1"/>
      <dgm:spPr/>
      <dgm:t>
        <a:bodyPr/>
        <a:lstStyle/>
        <a:p>
          <a:r>
            <a:rPr lang="cs-CZ" sz="2400" b="1" dirty="0" smtClean="0"/>
            <a:t>D</a:t>
          </a:r>
          <a:endParaRPr lang="cs-CZ" sz="2400" b="1" dirty="0"/>
        </a:p>
      </dgm:t>
    </dgm:pt>
    <dgm:pt modelId="{7CBDBF35-E52D-4FDC-974E-6228D7878B79}" type="parTrans" cxnId="{B3ECB369-57BD-482F-B436-48EDF60A70D9}">
      <dgm:prSet/>
      <dgm:spPr/>
      <dgm:t>
        <a:bodyPr/>
        <a:lstStyle/>
        <a:p>
          <a:endParaRPr lang="cs-CZ"/>
        </a:p>
      </dgm:t>
    </dgm:pt>
    <dgm:pt modelId="{5AF5189E-C52B-4135-BBA2-59C61D268D91}" type="sibTrans" cxnId="{B3ECB369-57BD-482F-B436-48EDF60A70D9}">
      <dgm:prSet/>
      <dgm:spPr/>
      <dgm:t>
        <a:bodyPr/>
        <a:lstStyle/>
        <a:p>
          <a:endParaRPr lang="cs-CZ"/>
        </a:p>
      </dgm:t>
    </dgm:pt>
    <dgm:pt modelId="{9EE70F0D-5C6C-45C9-A94C-C42FCB9D9436}" type="pres">
      <dgm:prSet presAssocID="{6E2A605B-CE5D-4D6B-908E-0DCF4524EEA7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19385F1-42E6-46BF-BB2E-A84ADD66BC5C}" type="pres">
      <dgm:prSet presAssocID="{099134B7-23FF-4D57-8F95-4CEBB8617F17}" presName="Accent1" presStyleCnt="0"/>
      <dgm:spPr/>
    </dgm:pt>
    <dgm:pt modelId="{0F10E880-4FAE-4E40-8907-8FBC6CF8EE62}" type="pres">
      <dgm:prSet presAssocID="{099134B7-23FF-4D57-8F95-4CEBB8617F17}" presName="Accent" presStyleLbl="node1" presStyleIdx="0" presStyleCnt="4"/>
      <dgm:spPr/>
    </dgm:pt>
    <dgm:pt modelId="{8BB78D47-FB72-4BCA-8ADD-6FD81FE689E9}" type="pres">
      <dgm:prSet presAssocID="{099134B7-23FF-4D57-8F95-4CEBB8617F17}" presName="Parent1" presStyleLbl="revTx" presStyleIdx="0" presStyleCnt="4" custScaleX="1232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C10F1-6068-4247-B016-3A7713596EF2}" type="pres">
      <dgm:prSet presAssocID="{CC5AA96A-DD18-4EBC-A14C-AC7EA7ADACE3}" presName="Accent2" presStyleCnt="0"/>
      <dgm:spPr/>
    </dgm:pt>
    <dgm:pt modelId="{CBB85794-1CB1-4BC5-B6BB-FBF7B4031B4F}" type="pres">
      <dgm:prSet presAssocID="{CC5AA96A-DD18-4EBC-A14C-AC7EA7ADACE3}" presName="Accent" presStyleLbl="node1" presStyleIdx="1" presStyleCnt="4"/>
      <dgm:spPr/>
    </dgm:pt>
    <dgm:pt modelId="{9D895D38-B0B6-4D94-91A4-2472463B2082}" type="pres">
      <dgm:prSet presAssocID="{CC5AA96A-DD18-4EBC-A14C-AC7EA7ADACE3}" presName="Parent2" presStyleLbl="revTx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C18E9-0401-4A8B-8E11-38D2BFEBF955}" type="pres">
      <dgm:prSet presAssocID="{DEC7C511-D6AC-4F6F-9ACB-1E8C34A8A951}" presName="Accent3" presStyleCnt="0"/>
      <dgm:spPr/>
    </dgm:pt>
    <dgm:pt modelId="{18802604-F051-41E3-946E-C136E191FC3A}" type="pres">
      <dgm:prSet presAssocID="{DEC7C511-D6AC-4F6F-9ACB-1E8C34A8A951}" presName="Accent" presStyleLbl="node1" presStyleIdx="2" presStyleCnt="4"/>
      <dgm:spPr/>
    </dgm:pt>
    <dgm:pt modelId="{113FCC3B-5237-4FF9-A796-2949DF2EA9E7}" type="pres">
      <dgm:prSet presAssocID="{DEC7C511-D6AC-4F6F-9ACB-1E8C34A8A951}" presName="Parent3" presStyleLbl="revTx" presStyleIdx="2" presStyleCnt="4" custScaleX="175197" custLinFactNeighborX="-27573" custLinFactNeighborY="643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1EF0-EE02-4D7C-946F-575A1F5DE3AB}" type="pres">
      <dgm:prSet presAssocID="{6C50099D-B1BC-40D5-8867-E3350FC719B4}" presName="Accent4" presStyleCnt="0"/>
      <dgm:spPr/>
    </dgm:pt>
    <dgm:pt modelId="{1DA05DF5-3DB5-460B-83AD-E3A073B37F59}" type="pres">
      <dgm:prSet presAssocID="{6C50099D-B1BC-40D5-8867-E3350FC719B4}" presName="Accent" presStyleLbl="node1" presStyleIdx="3" presStyleCnt="4"/>
      <dgm:spPr/>
    </dgm:pt>
    <dgm:pt modelId="{719273AE-9E4C-4093-BF94-2640426715AB}" type="pres">
      <dgm:prSet presAssocID="{6C50099D-B1BC-40D5-8867-E3350FC719B4}" presName="Parent4" presStyleLbl="revTx" presStyleIdx="3" presStyleCnt="4" custScaleX="11699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DB4B5D-934E-4EEC-8BCE-11BF97B1431F}" type="presOf" srcId="{099134B7-23FF-4D57-8F95-4CEBB8617F17}" destId="{8BB78D47-FB72-4BCA-8ADD-6FD81FE689E9}" srcOrd="0" destOrd="0" presId="urn:microsoft.com/office/officeart/2009/layout/CircleArrowProcess"/>
    <dgm:cxn modelId="{3155F1D3-D6D8-4CDE-824F-7AE032B641D1}" type="presOf" srcId="{DEC7C511-D6AC-4F6F-9ACB-1E8C34A8A951}" destId="{113FCC3B-5237-4FF9-A796-2949DF2EA9E7}" srcOrd="0" destOrd="0" presId="urn:microsoft.com/office/officeart/2009/layout/CircleArrowProcess"/>
    <dgm:cxn modelId="{B3ECB369-57BD-482F-B436-48EDF60A70D9}" srcId="{6E2A605B-CE5D-4D6B-908E-0DCF4524EEA7}" destId="{6C50099D-B1BC-40D5-8867-E3350FC719B4}" srcOrd="3" destOrd="0" parTransId="{7CBDBF35-E52D-4FDC-974E-6228D7878B79}" sibTransId="{5AF5189E-C52B-4135-BBA2-59C61D268D91}"/>
    <dgm:cxn modelId="{9A5C4315-B964-471F-A889-2BDA5E9F9D08}" srcId="{6E2A605B-CE5D-4D6B-908E-0DCF4524EEA7}" destId="{099134B7-23FF-4D57-8F95-4CEBB8617F17}" srcOrd="0" destOrd="0" parTransId="{8725D365-6CE4-40F6-9B49-4FFFCA6A47D4}" sibTransId="{6694DE9A-FA0A-4E1D-8B57-3647D4FDF6F8}"/>
    <dgm:cxn modelId="{E3E1D5A5-C26F-4189-BBFD-3AA88A24D34F}" type="presOf" srcId="{6E2A605B-CE5D-4D6B-908E-0DCF4524EEA7}" destId="{9EE70F0D-5C6C-45C9-A94C-C42FCB9D9436}" srcOrd="0" destOrd="0" presId="urn:microsoft.com/office/officeart/2009/layout/CircleArrowProcess"/>
    <dgm:cxn modelId="{E50E11E6-08AE-449A-B917-EF29D5FD6495}" type="presOf" srcId="{6C50099D-B1BC-40D5-8867-E3350FC719B4}" destId="{719273AE-9E4C-4093-BF94-2640426715AB}" srcOrd="0" destOrd="0" presId="urn:microsoft.com/office/officeart/2009/layout/CircleArrowProcess"/>
    <dgm:cxn modelId="{E863B1B0-C6B4-4227-8A33-B2AE79F579AC}" type="presOf" srcId="{CC5AA96A-DD18-4EBC-A14C-AC7EA7ADACE3}" destId="{9D895D38-B0B6-4D94-91A4-2472463B2082}" srcOrd="0" destOrd="0" presId="urn:microsoft.com/office/officeart/2009/layout/CircleArrowProcess"/>
    <dgm:cxn modelId="{64E5E45F-0459-40BF-9D8F-E0F148147BFE}" srcId="{6E2A605B-CE5D-4D6B-908E-0DCF4524EEA7}" destId="{CC5AA96A-DD18-4EBC-A14C-AC7EA7ADACE3}" srcOrd="1" destOrd="0" parTransId="{1782AA0C-8431-44B6-9AE0-A36B8F03305E}" sibTransId="{DBEBECA7-85EF-4952-AD12-286AD89F01E5}"/>
    <dgm:cxn modelId="{28AD7FF6-7771-4B2B-A3D6-11127B4CDA59}" srcId="{6E2A605B-CE5D-4D6B-908E-0DCF4524EEA7}" destId="{DEC7C511-D6AC-4F6F-9ACB-1E8C34A8A951}" srcOrd="2" destOrd="0" parTransId="{6BED7E66-6B39-4F32-8076-67C19EA2C519}" sibTransId="{59273497-93C1-4821-BD38-C952AF12537E}"/>
    <dgm:cxn modelId="{81C02E18-9908-4B37-90C1-BC21E4A006C1}" type="presParOf" srcId="{9EE70F0D-5C6C-45C9-A94C-C42FCB9D9436}" destId="{B19385F1-42E6-46BF-BB2E-A84ADD66BC5C}" srcOrd="0" destOrd="0" presId="urn:microsoft.com/office/officeart/2009/layout/CircleArrowProcess"/>
    <dgm:cxn modelId="{CD33D020-4467-4E6C-8E8E-4F834F67CCB5}" type="presParOf" srcId="{B19385F1-42E6-46BF-BB2E-A84ADD66BC5C}" destId="{0F10E880-4FAE-4E40-8907-8FBC6CF8EE62}" srcOrd="0" destOrd="0" presId="urn:microsoft.com/office/officeart/2009/layout/CircleArrowProcess"/>
    <dgm:cxn modelId="{3FE1F38F-8E0B-4BCA-B3D7-6571714E2834}" type="presParOf" srcId="{9EE70F0D-5C6C-45C9-A94C-C42FCB9D9436}" destId="{8BB78D47-FB72-4BCA-8ADD-6FD81FE689E9}" srcOrd="1" destOrd="0" presId="urn:microsoft.com/office/officeart/2009/layout/CircleArrowProcess"/>
    <dgm:cxn modelId="{9CE65232-A4BE-42B1-B5DB-F2F7145199C1}" type="presParOf" srcId="{9EE70F0D-5C6C-45C9-A94C-C42FCB9D9436}" destId="{8A0C10F1-6068-4247-B016-3A7713596EF2}" srcOrd="2" destOrd="0" presId="urn:microsoft.com/office/officeart/2009/layout/CircleArrowProcess"/>
    <dgm:cxn modelId="{BC980185-F683-47CF-8447-96981FD2493E}" type="presParOf" srcId="{8A0C10F1-6068-4247-B016-3A7713596EF2}" destId="{CBB85794-1CB1-4BC5-B6BB-FBF7B4031B4F}" srcOrd="0" destOrd="0" presId="urn:microsoft.com/office/officeart/2009/layout/CircleArrowProcess"/>
    <dgm:cxn modelId="{E39A77BF-30F2-49A8-BB21-02AE07CE21DD}" type="presParOf" srcId="{9EE70F0D-5C6C-45C9-A94C-C42FCB9D9436}" destId="{9D895D38-B0B6-4D94-91A4-2472463B2082}" srcOrd="3" destOrd="0" presId="urn:microsoft.com/office/officeart/2009/layout/CircleArrowProcess"/>
    <dgm:cxn modelId="{53685F54-719F-4A8B-A6E3-573B88166169}" type="presParOf" srcId="{9EE70F0D-5C6C-45C9-A94C-C42FCB9D9436}" destId="{155C18E9-0401-4A8B-8E11-38D2BFEBF955}" srcOrd="4" destOrd="0" presId="urn:microsoft.com/office/officeart/2009/layout/CircleArrowProcess"/>
    <dgm:cxn modelId="{00B7E228-4588-41A4-A630-F5DD13AEB097}" type="presParOf" srcId="{155C18E9-0401-4A8B-8E11-38D2BFEBF955}" destId="{18802604-F051-41E3-946E-C136E191FC3A}" srcOrd="0" destOrd="0" presId="urn:microsoft.com/office/officeart/2009/layout/CircleArrowProcess"/>
    <dgm:cxn modelId="{9711DFFA-64EF-4B42-AFF4-9F8199492CC9}" type="presParOf" srcId="{9EE70F0D-5C6C-45C9-A94C-C42FCB9D9436}" destId="{113FCC3B-5237-4FF9-A796-2949DF2EA9E7}" srcOrd="5" destOrd="0" presId="urn:microsoft.com/office/officeart/2009/layout/CircleArrowProcess"/>
    <dgm:cxn modelId="{86035C79-6D11-4FC5-B46A-0A7C77FB56D8}" type="presParOf" srcId="{9EE70F0D-5C6C-45C9-A94C-C42FCB9D9436}" destId="{24011EF0-EE02-4D7C-946F-575A1F5DE3AB}" srcOrd="6" destOrd="0" presId="urn:microsoft.com/office/officeart/2009/layout/CircleArrowProcess"/>
    <dgm:cxn modelId="{4F95151B-6315-466F-B0CE-B2160E194A16}" type="presParOf" srcId="{24011EF0-EE02-4D7C-946F-575A1F5DE3AB}" destId="{1DA05DF5-3DB5-460B-83AD-E3A073B37F59}" srcOrd="0" destOrd="0" presId="urn:microsoft.com/office/officeart/2009/layout/CircleArrowProcess"/>
    <dgm:cxn modelId="{15D348A1-AAAD-450E-857B-6F573900EB44}" type="presParOf" srcId="{9EE70F0D-5C6C-45C9-A94C-C42FCB9D9436}" destId="{719273AE-9E4C-4093-BF94-2640426715AB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6E2A605B-CE5D-4D6B-908E-0DCF4524EEA7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9134B7-23FF-4D57-8F95-4CEBB8617F17}">
      <dgm:prSet phldrT="[Text]" custT="1"/>
      <dgm:spPr/>
      <dgm:t>
        <a:bodyPr/>
        <a:lstStyle/>
        <a:p>
          <a:r>
            <a:rPr lang="cs-CZ" sz="2400" b="1" dirty="0" smtClean="0"/>
            <a:t>A</a:t>
          </a:r>
          <a:endParaRPr lang="cs-CZ" sz="1500" b="1" dirty="0"/>
        </a:p>
      </dgm:t>
    </dgm:pt>
    <dgm:pt modelId="{8725D365-6CE4-40F6-9B49-4FFFCA6A47D4}" type="parTrans" cxnId="{9A5C4315-B964-471F-A889-2BDA5E9F9D08}">
      <dgm:prSet/>
      <dgm:spPr/>
      <dgm:t>
        <a:bodyPr/>
        <a:lstStyle/>
        <a:p>
          <a:endParaRPr lang="cs-CZ"/>
        </a:p>
      </dgm:t>
    </dgm:pt>
    <dgm:pt modelId="{6694DE9A-FA0A-4E1D-8B57-3647D4FDF6F8}" type="sibTrans" cxnId="{9A5C4315-B964-471F-A889-2BDA5E9F9D08}">
      <dgm:prSet/>
      <dgm:spPr/>
      <dgm:t>
        <a:bodyPr/>
        <a:lstStyle/>
        <a:p>
          <a:endParaRPr lang="cs-CZ"/>
        </a:p>
      </dgm:t>
    </dgm:pt>
    <dgm:pt modelId="{DEC7C511-D6AC-4F6F-9ACB-1E8C34A8A951}">
      <dgm:prSet phldrT="[Text]" custT="1"/>
      <dgm:spPr/>
      <dgm:t>
        <a:bodyPr/>
        <a:lstStyle/>
        <a:p>
          <a:r>
            <a:rPr lang="cs-CZ" sz="2400" b="1" dirty="0" smtClean="0"/>
            <a:t>C</a:t>
          </a:r>
          <a:endParaRPr lang="cs-CZ" sz="2400" b="1" dirty="0"/>
        </a:p>
      </dgm:t>
    </dgm:pt>
    <dgm:pt modelId="{6BED7E66-6B39-4F32-8076-67C19EA2C519}" type="parTrans" cxnId="{28AD7FF6-7771-4B2B-A3D6-11127B4CDA59}">
      <dgm:prSet/>
      <dgm:spPr/>
      <dgm:t>
        <a:bodyPr/>
        <a:lstStyle/>
        <a:p>
          <a:endParaRPr lang="cs-CZ"/>
        </a:p>
      </dgm:t>
    </dgm:pt>
    <dgm:pt modelId="{59273497-93C1-4821-BD38-C952AF12537E}" type="sibTrans" cxnId="{28AD7FF6-7771-4B2B-A3D6-11127B4CDA59}">
      <dgm:prSet/>
      <dgm:spPr/>
      <dgm:t>
        <a:bodyPr/>
        <a:lstStyle/>
        <a:p>
          <a:endParaRPr lang="cs-CZ"/>
        </a:p>
      </dgm:t>
    </dgm:pt>
    <dgm:pt modelId="{6C50099D-B1BC-40D5-8867-E3350FC719B4}">
      <dgm:prSet phldrT="[Text]" custT="1"/>
      <dgm:spPr/>
      <dgm:t>
        <a:bodyPr/>
        <a:lstStyle/>
        <a:p>
          <a:r>
            <a:rPr lang="cs-CZ" sz="2400" b="1" dirty="0" smtClean="0"/>
            <a:t>účinnost</a:t>
          </a:r>
          <a:endParaRPr lang="cs-CZ" sz="2400" b="1" dirty="0"/>
        </a:p>
      </dgm:t>
    </dgm:pt>
    <dgm:pt modelId="{7CBDBF35-E52D-4FDC-974E-6228D7878B79}" type="parTrans" cxnId="{B3ECB369-57BD-482F-B436-48EDF60A70D9}">
      <dgm:prSet/>
      <dgm:spPr/>
      <dgm:t>
        <a:bodyPr/>
        <a:lstStyle/>
        <a:p>
          <a:endParaRPr lang="cs-CZ"/>
        </a:p>
      </dgm:t>
    </dgm:pt>
    <dgm:pt modelId="{5AF5189E-C52B-4135-BBA2-59C61D268D91}" type="sibTrans" cxnId="{B3ECB369-57BD-482F-B436-48EDF60A70D9}">
      <dgm:prSet/>
      <dgm:spPr/>
      <dgm:t>
        <a:bodyPr/>
        <a:lstStyle/>
        <a:p>
          <a:endParaRPr lang="cs-CZ"/>
        </a:p>
      </dgm:t>
    </dgm:pt>
    <dgm:pt modelId="{CC5AA96A-DD18-4EBC-A14C-AC7EA7ADACE3}">
      <dgm:prSet phldrT="[Text]" custT="1"/>
      <dgm:spPr/>
      <dgm:t>
        <a:bodyPr/>
        <a:lstStyle/>
        <a:p>
          <a:r>
            <a:rPr lang="cs-CZ" sz="2400" b="1" dirty="0" smtClean="0"/>
            <a:t>B</a:t>
          </a:r>
          <a:endParaRPr lang="cs-CZ" sz="2000" b="1" dirty="0"/>
        </a:p>
      </dgm:t>
    </dgm:pt>
    <dgm:pt modelId="{DBEBECA7-85EF-4952-AD12-286AD89F01E5}" type="sibTrans" cxnId="{64E5E45F-0459-40BF-9D8F-E0F148147BFE}">
      <dgm:prSet/>
      <dgm:spPr/>
      <dgm:t>
        <a:bodyPr/>
        <a:lstStyle/>
        <a:p>
          <a:endParaRPr lang="cs-CZ"/>
        </a:p>
      </dgm:t>
    </dgm:pt>
    <dgm:pt modelId="{1782AA0C-8431-44B6-9AE0-A36B8F03305E}" type="parTrans" cxnId="{64E5E45F-0459-40BF-9D8F-E0F148147BFE}">
      <dgm:prSet/>
      <dgm:spPr/>
      <dgm:t>
        <a:bodyPr/>
        <a:lstStyle/>
        <a:p>
          <a:endParaRPr lang="cs-CZ"/>
        </a:p>
      </dgm:t>
    </dgm:pt>
    <dgm:pt modelId="{9EE70F0D-5C6C-45C9-A94C-C42FCB9D9436}" type="pres">
      <dgm:prSet presAssocID="{6E2A605B-CE5D-4D6B-908E-0DCF4524EEA7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19385F1-42E6-46BF-BB2E-A84ADD66BC5C}" type="pres">
      <dgm:prSet presAssocID="{099134B7-23FF-4D57-8F95-4CEBB8617F17}" presName="Accent1" presStyleCnt="0"/>
      <dgm:spPr/>
    </dgm:pt>
    <dgm:pt modelId="{0F10E880-4FAE-4E40-8907-8FBC6CF8EE62}" type="pres">
      <dgm:prSet presAssocID="{099134B7-23FF-4D57-8F95-4CEBB8617F17}" presName="Accent" presStyleLbl="node1" presStyleIdx="0" presStyleCnt="4"/>
      <dgm:spPr/>
    </dgm:pt>
    <dgm:pt modelId="{8BB78D47-FB72-4BCA-8ADD-6FD81FE689E9}" type="pres">
      <dgm:prSet presAssocID="{099134B7-23FF-4D57-8F95-4CEBB8617F17}" presName="Parent1" presStyleLbl="revTx" presStyleIdx="0" presStyleCnt="4" custScaleX="1232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C10F1-6068-4247-B016-3A7713596EF2}" type="pres">
      <dgm:prSet presAssocID="{CC5AA96A-DD18-4EBC-A14C-AC7EA7ADACE3}" presName="Accent2" presStyleCnt="0"/>
      <dgm:spPr/>
    </dgm:pt>
    <dgm:pt modelId="{CBB85794-1CB1-4BC5-B6BB-FBF7B4031B4F}" type="pres">
      <dgm:prSet presAssocID="{CC5AA96A-DD18-4EBC-A14C-AC7EA7ADACE3}" presName="Accent" presStyleLbl="node1" presStyleIdx="1" presStyleCnt="4"/>
      <dgm:spPr/>
    </dgm:pt>
    <dgm:pt modelId="{9D895D38-B0B6-4D94-91A4-2472463B2082}" type="pres">
      <dgm:prSet presAssocID="{CC5AA96A-DD18-4EBC-A14C-AC7EA7ADACE3}" presName="Parent2" presStyleLbl="revTx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C18E9-0401-4A8B-8E11-38D2BFEBF955}" type="pres">
      <dgm:prSet presAssocID="{DEC7C511-D6AC-4F6F-9ACB-1E8C34A8A951}" presName="Accent3" presStyleCnt="0"/>
      <dgm:spPr/>
    </dgm:pt>
    <dgm:pt modelId="{18802604-F051-41E3-946E-C136E191FC3A}" type="pres">
      <dgm:prSet presAssocID="{DEC7C511-D6AC-4F6F-9ACB-1E8C34A8A951}" presName="Accent" presStyleLbl="node1" presStyleIdx="2" presStyleCnt="4"/>
      <dgm:spPr/>
    </dgm:pt>
    <dgm:pt modelId="{113FCC3B-5237-4FF9-A796-2949DF2EA9E7}" type="pres">
      <dgm:prSet presAssocID="{DEC7C511-D6AC-4F6F-9ACB-1E8C34A8A951}" presName="Parent3" presStyleLbl="revTx" presStyleIdx="2" presStyleCnt="4" custScaleX="175197" custLinFactNeighborX="-27573" custLinFactNeighborY="643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1EF0-EE02-4D7C-946F-575A1F5DE3AB}" type="pres">
      <dgm:prSet presAssocID="{6C50099D-B1BC-40D5-8867-E3350FC719B4}" presName="Accent4" presStyleCnt="0"/>
      <dgm:spPr/>
    </dgm:pt>
    <dgm:pt modelId="{1DA05DF5-3DB5-460B-83AD-E3A073B37F59}" type="pres">
      <dgm:prSet presAssocID="{6C50099D-B1BC-40D5-8867-E3350FC719B4}" presName="Accent" presStyleLbl="node1" presStyleIdx="3" presStyleCnt="4"/>
      <dgm:spPr/>
    </dgm:pt>
    <dgm:pt modelId="{719273AE-9E4C-4093-BF94-2640426715AB}" type="pres">
      <dgm:prSet presAssocID="{6C50099D-B1BC-40D5-8867-E3350FC719B4}" presName="Parent4" presStyleLbl="revTx" presStyleIdx="3" presStyleCnt="4" custScaleX="116990" custLinFactNeighborX="-628" custLinFactNeighborY="3179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54272D-2839-45A5-AD7D-0ADC4FE743EC}" type="presOf" srcId="{CC5AA96A-DD18-4EBC-A14C-AC7EA7ADACE3}" destId="{9D895D38-B0B6-4D94-91A4-2472463B2082}" srcOrd="0" destOrd="0" presId="urn:microsoft.com/office/officeart/2009/layout/CircleArrowProcess"/>
    <dgm:cxn modelId="{D220686D-0F3A-4E3D-8F80-E3FEFB0E7589}" type="presOf" srcId="{6C50099D-B1BC-40D5-8867-E3350FC719B4}" destId="{719273AE-9E4C-4093-BF94-2640426715AB}" srcOrd="0" destOrd="0" presId="urn:microsoft.com/office/officeart/2009/layout/CircleArrowProcess"/>
    <dgm:cxn modelId="{B3ECB369-57BD-482F-B436-48EDF60A70D9}" srcId="{6E2A605B-CE5D-4D6B-908E-0DCF4524EEA7}" destId="{6C50099D-B1BC-40D5-8867-E3350FC719B4}" srcOrd="3" destOrd="0" parTransId="{7CBDBF35-E52D-4FDC-974E-6228D7878B79}" sibTransId="{5AF5189E-C52B-4135-BBA2-59C61D268D91}"/>
    <dgm:cxn modelId="{9A5C4315-B964-471F-A889-2BDA5E9F9D08}" srcId="{6E2A605B-CE5D-4D6B-908E-0DCF4524EEA7}" destId="{099134B7-23FF-4D57-8F95-4CEBB8617F17}" srcOrd="0" destOrd="0" parTransId="{8725D365-6CE4-40F6-9B49-4FFFCA6A47D4}" sibTransId="{6694DE9A-FA0A-4E1D-8B57-3647D4FDF6F8}"/>
    <dgm:cxn modelId="{FDEE30C1-658E-485D-BEAE-CDEBD92E331A}" type="presOf" srcId="{6E2A605B-CE5D-4D6B-908E-0DCF4524EEA7}" destId="{9EE70F0D-5C6C-45C9-A94C-C42FCB9D9436}" srcOrd="0" destOrd="0" presId="urn:microsoft.com/office/officeart/2009/layout/CircleArrowProcess"/>
    <dgm:cxn modelId="{64E5E45F-0459-40BF-9D8F-E0F148147BFE}" srcId="{6E2A605B-CE5D-4D6B-908E-0DCF4524EEA7}" destId="{CC5AA96A-DD18-4EBC-A14C-AC7EA7ADACE3}" srcOrd="1" destOrd="0" parTransId="{1782AA0C-8431-44B6-9AE0-A36B8F03305E}" sibTransId="{DBEBECA7-85EF-4952-AD12-286AD89F01E5}"/>
    <dgm:cxn modelId="{C267B93F-84AA-45F0-908E-A030E0FA1B50}" type="presOf" srcId="{099134B7-23FF-4D57-8F95-4CEBB8617F17}" destId="{8BB78D47-FB72-4BCA-8ADD-6FD81FE689E9}" srcOrd="0" destOrd="0" presId="urn:microsoft.com/office/officeart/2009/layout/CircleArrowProcess"/>
    <dgm:cxn modelId="{28AD7FF6-7771-4B2B-A3D6-11127B4CDA59}" srcId="{6E2A605B-CE5D-4D6B-908E-0DCF4524EEA7}" destId="{DEC7C511-D6AC-4F6F-9ACB-1E8C34A8A951}" srcOrd="2" destOrd="0" parTransId="{6BED7E66-6B39-4F32-8076-67C19EA2C519}" sibTransId="{59273497-93C1-4821-BD38-C952AF12537E}"/>
    <dgm:cxn modelId="{FC64B9E3-BF18-47A1-A6B3-FABF02760018}" type="presOf" srcId="{DEC7C511-D6AC-4F6F-9ACB-1E8C34A8A951}" destId="{113FCC3B-5237-4FF9-A796-2949DF2EA9E7}" srcOrd="0" destOrd="0" presId="urn:microsoft.com/office/officeart/2009/layout/CircleArrowProcess"/>
    <dgm:cxn modelId="{D8DEEF15-318E-434F-B40A-A4AF8F1F99AA}" type="presParOf" srcId="{9EE70F0D-5C6C-45C9-A94C-C42FCB9D9436}" destId="{B19385F1-42E6-46BF-BB2E-A84ADD66BC5C}" srcOrd="0" destOrd="0" presId="urn:microsoft.com/office/officeart/2009/layout/CircleArrowProcess"/>
    <dgm:cxn modelId="{A2B3A59F-227E-49C6-BA63-07FCD1BCCCEE}" type="presParOf" srcId="{B19385F1-42E6-46BF-BB2E-A84ADD66BC5C}" destId="{0F10E880-4FAE-4E40-8907-8FBC6CF8EE62}" srcOrd="0" destOrd="0" presId="urn:microsoft.com/office/officeart/2009/layout/CircleArrowProcess"/>
    <dgm:cxn modelId="{11C23EB0-7F4B-4D0E-BEA5-47F86F127F07}" type="presParOf" srcId="{9EE70F0D-5C6C-45C9-A94C-C42FCB9D9436}" destId="{8BB78D47-FB72-4BCA-8ADD-6FD81FE689E9}" srcOrd="1" destOrd="0" presId="urn:microsoft.com/office/officeart/2009/layout/CircleArrowProcess"/>
    <dgm:cxn modelId="{ADA96B1A-499B-4E17-8E70-E9FAA8FC38B1}" type="presParOf" srcId="{9EE70F0D-5C6C-45C9-A94C-C42FCB9D9436}" destId="{8A0C10F1-6068-4247-B016-3A7713596EF2}" srcOrd="2" destOrd="0" presId="urn:microsoft.com/office/officeart/2009/layout/CircleArrowProcess"/>
    <dgm:cxn modelId="{10BED727-4C6C-41F5-AD7D-FA640CB3AD60}" type="presParOf" srcId="{8A0C10F1-6068-4247-B016-3A7713596EF2}" destId="{CBB85794-1CB1-4BC5-B6BB-FBF7B4031B4F}" srcOrd="0" destOrd="0" presId="urn:microsoft.com/office/officeart/2009/layout/CircleArrowProcess"/>
    <dgm:cxn modelId="{0B99DF33-FE15-4B9D-916F-0BC20FC735F0}" type="presParOf" srcId="{9EE70F0D-5C6C-45C9-A94C-C42FCB9D9436}" destId="{9D895D38-B0B6-4D94-91A4-2472463B2082}" srcOrd="3" destOrd="0" presId="urn:microsoft.com/office/officeart/2009/layout/CircleArrowProcess"/>
    <dgm:cxn modelId="{C6736DC7-AFC7-4B64-BD67-E4C6F0B105DD}" type="presParOf" srcId="{9EE70F0D-5C6C-45C9-A94C-C42FCB9D9436}" destId="{155C18E9-0401-4A8B-8E11-38D2BFEBF955}" srcOrd="4" destOrd="0" presId="urn:microsoft.com/office/officeart/2009/layout/CircleArrowProcess"/>
    <dgm:cxn modelId="{FD779535-08D0-4E24-B84C-717838E54F45}" type="presParOf" srcId="{155C18E9-0401-4A8B-8E11-38D2BFEBF955}" destId="{18802604-F051-41E3-946E-C136E191FC3A}" srcOrd="0" destOrd="0" presId="urn:microsoft.com/office/officeart/2009/layout/CircleArrowProcess"/>
    <dgm:cxn modelId="{76324EAE-8FB4-4378-A7AE-385C945A6E1B}" type="presParOf" srcId="{9EE70F0D-5C6C-45C9-A94C-C42FCB9D9436}" destId="{113FCC3B-5237-4FF9-A796-2949DF2EA9E7}" srcOrd="5" destOrd="0" presId="urn:microsoft.com/office/officeart/2009/layout/CircleArrowProcess"/>
    <dgm:cxn modelId="{A87D52D2-B714-45BA-AFC2-49671C16CCEB}" type="presParOf" srcId="{9EE70F0D-5C6C-45C9-A94C-C42FCB9D9436}" destId="{24011EF0-EE02-4D7C-946F-575A1F5DE3AB}" srcOrd="6" destOrd="0" presId="urn:microsoft.com/office/officeart/2009/layout/CircleArrowProcess"/>
    <dgm:cxn modelId="{8CF6532D-1065-43FB-9CD4-1F32BA9DC086}" type="presParOf" srcId="{24011EF0-EE02-4D7C-946F-575A1F5DE3AB}" destId="{1DA05DF5-3DB5-460B-83AD-E3A073B37F59}" srcOrd="0" destOrd="0" presId="urn:microsoft.com/office/officeart/2009/layout/CircleArrowProcess"/>
    <dgm:cxn modelId="{2DACE32D-36CC-4550-ADB9-2292F2C0995E}" type="presParOf" srcId="{9EE70F0D-5C6C-45C9-A94C-C42FCB9D9436}" destId="{719273AE-9E4C-4093-BF94-2640426715AB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6E2A605B-CE5D-4D6B-908E-0DCF4524EEA7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9134B7-23FF-4D57-8F95-4CEBB8617F17}">
      <dgm:prSet phldrT="[Text]" custT="1"/>
      <dgm:spPr/>
      <dgm:t>
        <a:bodyPr/>
        <a:lstStyle/>
        <a:p>
          <a:r>
            <a:rPr lang="cs-CZ" sz="2400" b="1" dirty="0" smtClean="0"/>
            <a:t>A</a:t>
          </a:r>
          <a:endParaRPr lang="cs-CZ" sz="1500" b="1" dirty="0"/>
        </a:p>
      </dgm:t>
    </dgm:pt>
    <dgm:pt modelId="{8725D365-6CE4-40F6-9B49-4FFFCA6A47D4}" type="parTrans" cxnId="{9A5C4315-B964-471F-A889-2BDA5E9F9D08}">
      <dgm:prSet/>
      <dgm:spPr/>
      <dgm:t>
        <a:bodyPr/>
        <a:lstStyle/>
        <a:p>
          <a:endParaRPr lang="cs-CZ"/>
        </a:p>
      </dgm:t>
    </dgm:pt>
    <dgm:pt modelId="{6694DE9A-FA0A-4E1D-8B57-3647D4FDF6F8}" type="sibTrans" cxnId="{9A5C4315-B964-471F-A889-2BDA5E9F9D08}">
      <dgm:prSet/>
      <dgm:spPr/>
      <dgm:t>
        <a:bodyPr/>
        <a:lstStyle/>
        <a:p>
          <a:endParaRPr lang="cs-CZ"/>
        </a:p>
      </dgm:t>
    </dgm:pt>
    <dgm:pt modelId="{CC5AA96A-DD18-4EBC-A14C-AC7EA7ADACE3}">
      <dgm:prSet phldrT="[Text]" custT="1"/>
      <dgm:spPr/>
      <dgm:t>
        <a:bodyPr/>
        <a:lstStyle/>
        <a:p>
          <a:r>
            <a:rPr lang="cs-CZ" sz="2400" b="1" dirty="0" smtClean="0"/>
            <a:t>B</a:t>
          </a:r>
          <a:endParaRPr lang="cs-CZ" sz="2000" b="1" dirty="0"/>
        </a:p>
      </dgm:t>
    </dgm:pt>
    <dgm:pt modelId="{1782AA0C-8431-44B6-9AE0-A36B8F03305E}" type="parTrans" cxnId="{64E5E45F-0459-40BF-9D8F-E0F148147BFE}">
      <dgm:prSet/>
      <dgm:spPr/>
      <dgm:t>
        <a:bodyPr/>
        <a:lstStyle/>
        <a:p>
          <a:endParaRPr lang="cs-CZ"/>
        </a:p>
      </dgm:t>
    </dgm:pt>
    <dgm:pt modelId="{DBEBECA7-85EF-4952-AD12-286AD89F01E5}" type="sibTrans" cxnId="{64E5E45F-0459-40BF-9D8F-E0F148147BFE}">
      <dgm:prSet/>
      <dgm:spPr/>
      <dgm:t>
        <a:bodyPr/>
        <a:lstStyle/>
        <a:p>
          <a:endParaRPr lang="cs-CZ"/>
        </a:p>
      </dgm:t>
    </dgm:pt>
    <dgm:pt modelId="{DEC7C511-D6AC-4F6F-9ACB-1E8C34A8A951}">
      <dgm:prSet phldrT="[Text]" custT="1"/>
      <dgm:spPr/>
      <dgm:t>
        <a:bodyPr/>
        <a:lstStyle/>
        <a:p>
          <a:r>
            <a:rPr lang="cs-CZ" sz="2400" b="1" dirty="0" err="1" smtClean="0"/>
            <a:t>Vacacio</a:t>
          </a:r>
          <a:r>
            <a:rPr lang="cs-CZ" sz="2400" b="1" dirty="0" smtClean="0"/>
            <a:t> </a:t>
          </a:r>
          <a:r>
            <a:rPr lang="cs-CZ" sz="2400" b="1" dirty="0" err="1" smtClean="0"/>
            <a:t>legis</a:t>
          </a:r>
          <a:endParaRPr lang="cs-CZ" sz="2400" b="1" dirty="0"/>
        </a:p>
      </dgm:t>
    </dgm:pt>
    <dgm:pt modelId="{6BED7E66-6B39-4F32-8076-67C19EA2C519}" type="parTrans" cxnId="{28AD7FF6-7771-4B2B-A3D6-11127B4CDA59}">
      <dgm:prSet/>
      <dgm:spPr/>
      <dgm:t>
        <a:bodyPr/>
        <a:lstStyle/>
        <a:p>
          <a:endParaRPr lang="cs-CZ"/>
        </a:p>
      </dgm:t>
    </dgm:pt>
    <dgm:pt modelId="{59273497-93C1-4821-BD38-C952AF12537E}" type="sibTrans" cxnId="{28AD7FF6-7771-4B2B-A3D6-11127B4CDA59}">
      <dgm:prSet/>
      <dgm:spPr/>
      <dgm:t>
        <a:bodyPr/>
        <a:lstStyle/>
        <a:p>
          <a:endParaRPr lang="cs-CZ"/>
        </a:p>
      </dgm:t>
    </dgm:pt>
    <dgm:pt modelId="{6C50099D-B1BC-40D5-8867-E3350FC719B4}">
      <dgm:prSet phldrT="[Text]" custT="1"/>
      <dgm:spPr/>
      <dgm:t>
        <a:bodyPr/>
        <a:lstStyle/>
        <a:p>
          <a:r>
            <a:rPr lang="cs-CZ" sz="2400" b="1" dirty="0" smtClean="0"/>
            <a:t>D</a:t>
          </a:r>
          <a:endParaRPr lang="cs-CZ" sz="2400" b="1" dirty="0"/>
        </a:p>
      </dgm:t>
    </dgm:pt>
    <dgm:pt modelId="{7CBDBF35-E52D-4FDC-974E-6228D7878B79}" type="parTrans" cxnId="{B3ECB369-57BD-482F-B436-48EDF60A70D9}">
      <dgm:prSet/>
      <dgm:spPr/>
      <dgm:t>
        <a:bodyPr/>
        <a:lstStyle/>
        <a:p>
          <a:endParaRPr lang="cs-CZ"/>
        </a:p>
      </dgm:t>
    </dgm:pt>
    <dgm:pt modelId="{5AF5189E-C52B-4135-BBA2-59C61D268D91}" type="sibTrans" cxnId="{B3ECB369-57BD-482F-B436-48EDF60A70D9}">
      <dgm:prSet/>
      <dgm:spPr/>
      <dgm:t>
        <a:bodyPr/>
        <a:lstStyle/>
        <a:p>
          <a:endParaRPr lang="cs-CZ"/>
        </a:p>
      </dgm:t>
    </dgm:pt>
    <dgm:pt modelId="{9EE70F0D-5C6C-45C9-A94C-C42FCB9D9436}" type="pres">
      <dgm:prSet presAssocID="{6E2A605B-CE5D-4D6B-908E-0DCF4524EEA7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19385F1-42E6-46BF-BB2E-A84ADD66BC5C}" type="pres">
      <dgm:prSet presAssocID="{099134B7-23FF-4D57-8F95-4CEBB8617F17}" presName="Accent1" presStyleCnt="0"/>
      <dgm:spPr/>
    </dgm:pt>
    <dgm:pt modelId="{0F10E880-4FAE-4E40-8907-8FBC6CF8EE62}" type="pres">
      <dgm:prSet presAssocID="{099134B7-23FF-4D57-8F95-4CEBB8617F17}" presName="Accent" presStyleLbl="node1" presStyleIdx="0" presStyleCnt="4"/>
      <dgm:spPr/>
    </dgm:pt>
    <dgm:pt modelId="{8BB78D47-FB72-4BCA-8ADD-6FD81FE689E9}" type="pres">
      <dgm:prSet presAssocID="{099134B7-23FF-4D57-8F95-4CEBB8617F17}" presName="Parent1" presStyleLbl="revTx" presStyleIdx="0" presStyleCnt="4" custScaleX="1232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C10F1-6068-4247-B016-3A7713596EF2}" type="pres">
      <dgm:prSet presAssocID="{CC5AA96A-DD18-4EBC-A14C-AC7EA7ADACE3}" presName="Accent2" presStyleCnt="0"/>
      <dgm:spPr/>
    </dgm:pt>
    <dgm:pt modelId="{CBB85794-1CB1-4BC5-B6BB-FBF7B4031B4F}" type="pres">
      <dgm:prSet presAssocID="{CC5AA96A-DD18-4EBC-A14C-AC7EA7ADACE3}" presName="Accent" presStyleLbl="node1" presStyleIdx="1" presStyleCnt="4"/>
      <dgm:spPr/>
    </dgm:pt>
    <dgm:pt modelId="{9D895D38-B0B6-4D94-91A4-2472463B2082}" type="pres">
      <dgm:prSet presAssocID="{CC5AA96A-DD18-4EBC-A14C-AC7EA7ADACE3}" presName="Parent2" presStyleLbl="revTx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C18E9-0401-4A8B-8E11-38D2BFEBF955}" type="pres">
      <dgm:prSet presAssocID="{DEC7C511-D6AC-4F6F-9ACB-1E8C34A8A951}" presName="Accent3" presStyleCnt="0"/>
      <dgm:spPr/>
    </dgm:pt>
    <dgm:pt modelId="{18802604-F051-41E3-946E-C136E191FC3A}" type="pres">
      <dgm:prSet presAssocID="{DEC7C511-D6AC-4F6F-9ACB-1E8C34A8A951}" presName="Accent" presStyleLbl="node1" presStyleIdx="2" presStyleCnt="4"/>
      <dgm:spPr/>
    </dgm:pt>
    <dgm:pt modelId="{113FCC3B-5237-4FF9-A796-2949DF2EA9E7}" type="pres">
      <dgm:prSet presAssocID="{DEC7C511-D6AC-4F6F-9ACB-1E8C34A8A951}" presName="Parent3" presStyleLbl="revTx" presStyleIdx="2" presStyleCnt="4" custScaleX="175197" custLinFactNeighborX="-33481" custLinFactNeighborY="3458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1EF0-EE02-4D7C-946F-575A1F5DE3AB}" type="pres">
      <dgm:prSet presAssocID="{6C50099D-B1BC-40D5-8867-E3350FC719B4}" presName="Accent4" presStyleCnt="0"/>
      <dgm:spPr/>
    </dgm:pt>
    <dgm:pt modelId="{1DA05DF5-3DB5-460B-83AD-E3A073B37F59}" type="pres">
      <dgm:prSet presAssocID="{6C50099D-B1BC-40D5-8867-E3350FC719B4}" presName="Accent" presStyleLbl="node1" presStyleIdx="3" presStyleCnt="4"/>
      <dgm:spPr/>
    </dgm:pt>
    <dgm:pt modelId="{719273AE-9E4C-4093-BF94-2640426715AB}" type="pres">
      <dgm:prSet presAssocID="{6C50099D-B1BC-40D5-8867-E3350FC719B4}" presName="Parent4" presStyleLbl="revTx" presStyleIdx="3" presStyleCnt="4" custScaleX="11699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A2C7F3-B55A-4BD3-9BE6-6352A44752D1}" type="presOf" srcId="{099134B7-23FF-4D57-8F95-4CEBB8617F17}" destId="{8BB78D47-FB72-4BCA-8ADD-6FD81FE689E9}" srcOrd="0" destOrd="0" presId="urn:microsoft.com/office/officeart/2009/layout/CircleArrowProcess"/>
    <dgm:cxn modelId="{A0DC5632-41D5-4122-8617-FF37C7D1FCE6}" type="presOf" srcId="{6C50099D-B1BC-40D5-8867-E3350FC719B4}" destId="{719273AE-9E4C-4093-BF94-2640426715AB}" srcOrd="0" destOrd="0" presId="urn:microsoft.com/office/officeart/2009/layout/CircleArrowProcess"/>
    <dgm:cxn modelId="{B3ECB369-57BD-482F-B436-48EDF60A70D9}" srcId="{6E2A605B-CE5D-4D6B-908E-0DCF4524EEA7}" destId="{6C50099D-B1BC-40D5-8867-E3350FC719B4}" srcOrd="3" destOrd="0" parTransId="{7CBDBF35-E52D-4FDC-974E-6228D7878B79}" sibTransId="{5AF5189E-C52B-4135-BBA2-59C61D268D91}"/>
    <dgm:cxn modelId="{9A5C4315-B964-471F-A889-2BDA5E9F9D08}" srcId="{6E2A605B-CE5D-4D6B-908E-0DCF4524EEA7}" destId="{099134B7-23FF-4D57-8F95-4CEBB8617F17}" srcOrd="0" destOrd="0" parTransId="{8725D365-6CE4-40F6-9B49-4FFFCA6A47D4}" sibTransId="{6694DE9A-FA0A-4E1D-8B57-3647D4FDF6F8}"/>
    <dgm:cxn modelId="{99730773-F4D7-4C6A-B943-1C2CD68BE6E1}" type="presOf" srcId="{6E2A605B-CE5D-4D6B-908E-0DCF4524EEA7}" destId="{9EE70F0D-5C6C-45C9-A94C-C42FCB9D9436}" srcOrd="0" destOrd="0" presId="urn:microsoft.com/office/officeart/2009/layout/CircleArrowProcess"/>
    <dgm:cxn modelId="{7780224C-46CA-4BA5-A3FB-F0D5F276C744}" type="presOf" srcId="{CC5AA96A-DD18-4EBC-A14C-AC7EA7ADACE3}" destId="{9D895D38-B0B6-4D94-91A4-2472463B2082}" srcOrd="0" destOrd="0" presId="urn:microsoft.com/office/officeart/2009/layout/CircleArrowProcess"/>
    <dgm:cxn modelId="{07DB4823-CAEC-476F-B996-C294354AB374}" type="presOf" srcId="{DEC7C511-D6AC-4F6F-9ACB-1E8C34A8A951}" destId="{113FCC3B-5237-4FF9-A796-2949DF2EA9E7}" srcOrd="0" destOrd="0" presId="urn:microsoft.com/office/officeart/2009/layout/CircleArrowProcess"/>
    <dgm:cxn modelId="{64E5E45F-0459-40BF-9D8F-E0F148147BFE}" srcId="{6E2A605B-CE5D-4D6B-908E-0DCF4524EEA7}" destId="{CC5AA96A-DD18-4EBC-A14C-AC7EA7ADACE3}" srcOrd="1" destOrd="0" parTransId="{1782AA0C-8431-44B6-9AE0-A36B8F03305E}" sibTransId="{DBEBECA7-85EF-4952-AD12-286AD89F01E5}"/>
    <dgm:cxn modelId="{28AD7FF6-7771-4B2B-A3D6-11127B4CDA59}" srcId="{6E2A605B-CE5D-4D6B-908E-0DCF4524EEA7}" destId="{DEC7C511-D6AC-4F6F-9ACB-1E8C34A8A951}" srcOrd="2" destOrd="0" parTransId="{6BED7E66-6B39-4F32-8076-67C19EA2C519}" sibTransId="{59273497-93C1-4821-BD38-C952AF12537E}"/>
    <dgm:cxn modelId="{9ECE63FF-5DE9-4129-B2C6-7B47DD79767C}" type="presParOf" srcId="{9EE70F0D-5C6C-45C9-A94C-C42FCB9D9436}" destId="{B19385F1-42E6-46BF-BB2E-A84ADD66BC5C}" srcOrd="0" destOrd="0" presId="urn:microsoft.com/office/officeart/2009/layout/CircleArrowProcess"/>
    <dgm:cxn modelId="{20A190FC-1B88-41E8-9AA0-F96495BB9A82}" type="presParOf" srcId="{B19385F1-42E6-46BF-BB2E-A84ADD66BC5C}" destId="{0F10E880-4FAE-4E40-8907-8FBC6CF8EE62}" srcOrd="0" destOrd="0" presId="urn:microsoft.com/office/officeart/2009/layout/CircleArrowProcess"/>
    <dgm:cxn modelId="{28690F0E-D0B2-44C9-B0B4-A8E4A9734E0A}" type="presParOf" srcId="{9EE70F0D-5C6C-45C9-A94C-C42FCB9D9436}" destId="{8BB78D47-FB72-4BCA-8ADD-6FD81FE689E9}" srcOrd="1" destOrd="0" presId="urn:microsoft.com/office/officeart/2009/layout/CircleArrowProcess"/>
    <dgm:cxn modelId="{275B4154-2947-4582-9C9F-9C7D0D6A4B13}" type="presParOf" srcId="{9EE70F0D-5C6C-45C9-A94C-C42FCB9D9436}" destId="{8A0C10F1-6068-4247-B016-3A7713596EF2}" srcOrd="2" destOrd="0" presId="urn:microsoft.com/office/officeart/2009/layout/CircleArrowProcess"/>
    <dgm:cxn modelId="{62142C65-C24A-4B41-9C6E-3C13013B8D84}" type="presParOf" srcId="{8A0C10F1-6068-4247-B016-3A7713596EF2}" destId="{CBB85794-1CB1-4BC5-B6BB-FBF7B4031B4F}" srcOrd="0" destOrd="0" presId="urn:microsoft.com/office/officeart/2009/layout/CircleArrowProcess"/>
    <dgm:cxn modelId="{E137292E-45D2-4466-8765-5BF8609F8AA7}" type="presParOf" srcId="{9EE70F0D-5C6C-45C9-A94C-C42FCB9D9436}" destId="{9D895D38-B0B6-4D94-91A4-2472463B2082}" srcOrd="3" destOrd="0" presId="urn:microsoft.com/office/officeart/2009/layout/CircleArrowProcess"/>
    <dgm:cxn modelId="{B478E672-88A8-4B94-8B52-F2A4EB7D219F}" type="presParOf" srcId="{9EE70F0D-5C6C-45C9-A94C-C42FCB9D9436}" destId="{155C18E9-0401-4A8B-8E11-38D2BFEBF955}" srcOrd="4" destOrd="0" presId="urn:microsoft.com/office/officeart/2009/layout/CircleArrowProcess"/>
    <dgm:cxn modelId="{37958B20-493A-4390-9CEF-B5F560A88756}" type="presParOf" srcId="{155C18E9-0401-4A8B-8E11-38D2BFEBF955}" destId="{18802604-F051-41E3-946E-C136E191FC3A}" srcOrd="0" destOrd="0" presId="urn:microsoft.com/office/officeart/2009/layout/CircleArrowProcess"/>
    <dgm:cxn modelId="{A2DD4BF8-AF85-4858-AD49-FF45D394C3A9}" type="presParOf" srcId="{9EE70F0D-5C6C-45C9-A94C-C42FCB9D9436}" destId="{113FCC3B-5237-4FF9-A796-2949DF2EA9E7}" srcOrd="5" destOrd="0" presId="urn:microsoft.com/office/officeart/2009/layout/CircleArrowProcess"/>
    <dgm:cxn modelId="{98084C69-E425-49B2-80CC-633D95751997}" type="presParOf" srcId="{9EE70F0D-5C6C-45C9-A94C-C42FCB9D9436}" destId="{24011EF0-EE02-4D7C-946F-575A1F5DE3AB}" srcOrd="6" destOrd="0" presId="urn:microsoft.com/office/officeart/2009/layout/CircleArrowProcess"/>
    <dgm:cxn modelId="{5CA027E5-CB0C-41BC-B5D5-FF56469A0F45}" type="presParOf" srcId="{24011EF0-EE02-4D7C-946F-575A1F5DE3AB}" destId="{1DA05DF5-3DB5-460B-83AD-E3A073B37F59}" srcOrd="0" destOrd="0" presId="urn:microsoft.com/office/officeart/2009/layout/CircleArrowProcess"/>
    <dgm:cxn modelId="{E2161AC0-EC84-4E20-8391-3F2EE4F69A17}" type="presParOf" srcId="{9EE70F0D-5C6C-45C9-A94C-C42FCB9D9436}" destId="{719273AE-9E4C-4093-BF94-2640426715AB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6E2A605B-CE5D-4D6B-908E-0DCF4524EEA7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9134B7-23FF-4D57-8F95-4CEBB8617F17}">
      <dgm:prSet phldrT="[Text]" custT="1"/>
      <dgm:spPr/>
      <dgm:t>
        <a:bodyPr/>
        <a:lstStyle/>
        <a:p>
          <a:r>
            <a:rPr lang="cs-CZ" sz="2400" b="1" dirty="0" smtClean="0"/>
            <a:t>Schválení</a:t>
          </a:r>
          <a:endParaRPr lang="cs-CZ" sz="1500" b="1" dirty="0"/>
        </a:p>
      </dgm:t>
    </dgm:pt>
    <dgm:pt modelId="{8725D365-6CE4-40F6-9B49-4FFFCA6A47D4}" type="parTrans" cxnId="{9A5C4315-B964-471F-A889-2BDA5E9F9D08}">
      <dgm:prSet/>
      <dgm:spPr/>
      <dgm:t>
        <a:bodyPr/>
        <a:lstStyle/>
        <a:p>
          <a:endParaRPr lang="cs-CZ"/>
        </a:p>
      </dgm:t>
    </dgm:pt>
    <dgm:pt modelId="{6694DE9A-FA0A-4E1D-8B57-3647D4FDF6F8}" type="sibTrans" cxnId="{9A5C4315-B964-471F-A889-2BDA5E9F9D08}">
      <dgm:prSet/>
      <dgm:spPr/>
      <dgm:t>
        <a:bodyPr/>
        <a:lstStyle/>
        <a:p>
          <a:endParaRPr lang="cs-CZ"/>
        </a:p>
      </dgm:t>
    </dgm:pt>
    <dgm:pt modelId="{CC5AA96A-DD18-4EBC-A14C-AC7EA7ADACE3}">
      <dgm:prSet phldrT="[Text]" custT="1"/>
      <dgm:spPr/>
      <dgm:t>
        <a:bodyPr/>
        <a:lstStyle/>
        <a:p>
          <a:r>
            <a:rPr lang="cs-CZ" sz="2400" b="1" dirty="0" smtClean="0"/>
            <a:t>B</a:t>
          </a:r>
          <a:endParaRPr lang="cs-CZ" sz="2000" b="1" dirty="0"/>
        </a:p>
      </dgm:t>
    </dgm:pt>
    <dgm:pt modelId="{1782AA0C-8431-44B6-9AE0-A36B8F03305E}" type="parTrans" cxnId="{64E5E45F-0459-40BF-9D8F-E0F148147BFE}">
      <dgm:prSet/>
      <dgm:spPr/>
      <dgm:t>
        <a:bodyPr/>
        <a:lstStyle/>
        <a:p>
          <a:endParaRPr lang="cs-CZ"/>
        </a:p>
      </dgm:t>
    </dgm:pt>
    <dgm:pt modelId="{DBEBECA7-85EF-4952-AD12-286AD89F01E5}" type="sibTrans" cxnId="{64E5E45F-0459-40BF-9D8F-E0F148147BFE}">
      <dgm:prSet/>
      <dgm:spPr/>
      <dgm:t>
        <a:bodyPr/>
        <a:lstStyle/>
        <a:p>
          <a:endParaRPr lang="cs-CZ"/>
        </a:p>
      </dgm:t>
    </dgm:pt>
    <dgm:pt modelId="{DEC7C511-D6AC-4F6F-9ACB-1E8C34A8A951}">
      <dgm:prSet phldrT="[Text]" custT="1"/>
      <dgm:spPr/>
      <dgm:t>
        <a:bodyPr/>
        <a:lstStyle/>
        <a:p>
          <a:r>
            <a:rPr lang="cs-CZ" sz="2400" b="1" dirty="0" smtClean="0"/>
            <a:t>C</a:t>
          </a:r>
          <a:endParaRPr lang="cs-CZ" sz="2400" b="1" dirty="0"/>
        </a:p>
      </dgm:t>
    </dgm:pt>
    <dgm:pt modelId="{6BED7E66-6B39-4F32-8076-67C19EA2C519}" type="parTrans" cxnId="{28AD7FF6-7771-4B2B-A3D6-11127B4CDA59}">
      <dgm:prSet/>
      <dgm:spPr/>
      <dgm:t>
        <a:bodyPr/>
        <a:lstStyle/>
        <a:p>
          <a:endParaRPr lang="cs-CZ"/>
        </a:p>
      </dgm:t>
    </dgm:pt>
    <dgm:pt modelId="{59273497-93C1-4821-BD38-C952AF12537E}" type="sibTrans" cxnId="{28AD7FF6-7771-4B2B-A3D6-11127B4CDA59}">
      <dgm:prSet/>
      <dgm:spPr/>
      <dgm:t>
        <a:bodyPr/>
        <a:lstStyle/>
        <a:p>
          <a:endParaRPr lang="cs-CZ"/>
        </a:p>
      </dgm:t>
    </dgm:pt>
    <dgm:pt modelId="{6C50099D-B1BC-40D5-8867-E3350FC719B4}">
      <dgm:prSet phldrT="[Text]" custT="1"/>
      <dgm:spPr/>
      <dgm:t>
        <a:bodyPr/>
        <a:lstStyle/>
        <a:p>
          <a:r>
            <a:rPr lang="cs-CZ" sz="2400" b="1" dirty="0" smtClean="0"/>
            <a:t>D</a:t>
          </a:r>
          <a:endParaRPr lang="cs-CZ" sz="2400" b="1" dirty="0"/>
        </a:p>
      </dgm:t>
    </dgm:pt>
    <dgm:pt modelId="{7CBDBF35-E52D-4FDC-974E-6228D7878B79}" type="parTrans" cxnId="{B3ECB369-57BD-482F-B436-48EDF60A70D9}">
      <dgm:prSet/>
      <dgm:spPr/>
      <dgm:t>
        <a:bodyPr/>
        <a:lstStyle/>
        <a:p>
          <a:endParaRPr lang="cs-CZ"/>
        </a:p>
      </dgm:t>
    </dgm:pt>
    <dgm:pt modelId="{5AF5189E-C52B-4135-BBA2-59C61D268D91}" type="sibTrans" cxnId="{B3ECB369-57BD-482F-B436-48EDF60A70D9}">
      <dgm:prSet/>
      <dgm:spPr/>
      <dgm:t>
        <a:bodyPr/>
        <a:lstStyle/>
        <a:p>
          <a:endParaRPr lang="cs-CZ"/>
        </a:p>
      </dgm:t>
    </dgm:pt>
    <dgm:pt modelId="{9EE70F0D-5C6C-45C9-A94C-C42FCB9D9436}" type="pres">
      <dgm:prSet presAssocID="{6E2A605B-CE5D-4D6B-908E-0DCF4524EEA7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19385F1-42E6-46BF-BB2E-A84ADD66BC5C}" type="pres">
      <dgm:prSet presAssocID="{099134B7-23FF-4D57-8F95-4CEBB8617F17}" presName="Accent1" presStyleCnt="0"/>
      <dgm:spPr/>
    </dgm:pt>
    <dgm:pt modelId="{0F10E880-4FAE-4E40-8907-8FBC6CF8EE62}" type="pres">
      <dgm:prSet presAssocID="{099134B7-23FF-4D57-8F95-4CEBB8617F17}" presName="Accent" presStyleLbl="node1" presStyleIdx="0" presStyleCnt="4"/>
      <dgm:spPr/>
    </dgm:pt>
    <dgm:pt modelId="{8BB78D47-FB72-4BCA-8ADD-6FD81FE689E9}" type="pres">
      <dgm:prSet presAssocID="{099134B7-23FF-4D57-8F95-4CEBB8617F17}" presName="Parent1" presStyleLbl="revTx" presStyleIdx="0" presStyleCnt="4" custScaleX="123248" custLinFactNeighborX="415" custLinFactNeighborY="40162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C10F1-6068-4247-B016-3A7713596EF2}" type="pres">
      <dgm:prSet presAssocID="{CC5AA96A-DD18-4EBC-A14C-AC7EA7ADACE3}" presName="Accent2" presStyleCnt="0"/>
      <dgm:spPr/>
    </dgm:pt>
    <dgm:pt modelId="{CBB85794-1CB1-4BC5-B6BB-FBF7B4031B4F}" type="pres">
      <dgm:prSet presAssocID="{CC5AA96A-DD18-4EBC-A14C-AC7EA7ADACE3}" presName="Accent" presStyleLbl="node1" presStyleIdx="1" presStyleCnt="4"/>
      <dgm:spPr/>
    </dgm:pt>
    <dgm:pt modelId="{9D895D38-B0B6-4D94-91A4-2472463B2082}" type="pres">
      <dgm:prSet presAssocID="{CC5AA96A-DD18-4EBC-A14C-AC7EA7ADACE3}" presName="Parent2" presStyleLbl="revTx" presStyleIdx="1" presStyleCnt="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C18E9-0401-4A8B-8E11-38D2BFEBF955}" type="pres">
      <dgm:prSet presAssocID="{DEC7C511-D6AC-4F6F-9ACB-1E8C34A8A951}" presName="Accent3" presStyleCnt="0"/>
      <dgm:spPr/>
    </dgm:pt>
    <dgm:pt modelId="{18802604-F051-41E3-946E-C136E191FC3A}" type="pres">
      <dgm:prSet presAssocID="{DEC7C511-D6AC-4F6F-9ACB-1E8C34A8A951}" presName="Accent" presStyleLbl="node1" presStyleIdx="2" presStyleCnt="4"/>
      <dgm:spPr/>
    </dgm:pt>
    <dgm:pt modelId="{113FCC3B-5237-4FF9-A796-2949DF2EA9E7}" type="pres">
      <dgm:prSet presAssocID="{DEC7C511-D6AC-4F6F-9ACB-1E8C34A8A951}" presName="Parent3" presStyleLbl="revTx" presStyleIdx="2" presStyleCnt="4" custScaleX="175197" custLinFactNeighborX="-27573" custLinFactNeighborY="643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1EF0-EE02-4D7C-946F-575A1F5DE3AB}" type="pres">
      <dgm:prSet presAssocID="{6C50099D-B1BC-40D5-8867-E3350FC719B4}" presName="Accent4" presStyleCnt="0"/>
      <dgm:spPr/>
    </dgm:pt>
    <dgm:pt modelId="{1DA05DF5-3DB5-460B-83AD-E3A073B37F59}" type="pres">
      <dgm:prSet presAssocID="{6C50099D-B1BC-40D5-8867-E3350FC719B4}" presName="Accent" presStyleLbl="node1" presStyleIdx="3" presStyleCnt="4"/>
      <dgm:spPr/>
    </dgm:pt>
    <dgm:pt modelId="{719273AE-9E4C-4093-BF94-2640426715AB}" type="pres">
      <dgm:prSet presAssocID="{6C50099D-B1BC-40D5-8867-E3350FC719B4}" presName="Parent4" presStyleLbl="revTx" presStyleIdx="3" presStyleCnt="4" custScaleX="11699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84F948-878E-473A-A8FA-9992F7F741D6}" type="presOf" srcId="{099134B7-23FF-4D57-8F95-4CEBB8617F17}" destId="{8BB78D47-FB72-4BCA-8ADD-6FD81FE689E9}" srcOrd="0" destOrd="0" presId="urn:microsoft.com/office/officeart/2009/layout/CircleArrowProcess"/>
    <dgm:cxn modelId="{7F3A1766-4500-48C2-BD16-DFC7E7D0B100}" type="presOf" srcId="{DEC7C511-D6AC-4F6F-9ACB-1E8C34A8A951}" destId="{113FCC3B-5237-4FF9-A796-2949DF2EA9E7}" srcOrd="0" destOrd="0" presId="urn:microsoft.com/office/officeart/2009/layout/CircleArrowProcess"/>
    <dgm:cxn modelId="{C06052AF-787C-453B-AE13-2E15955590F6}" type="presOf" srcId="{6C50099D-B1BC-40D5-8867-E3350FC719B4}" destId="{719273AE-9E4C-4093-BF94-2640426715AB}" srcOrd="0" destOrd="0" presId="urn:microsoft.com/office/officeart/2009/layout/CircleArrowProcess"/>
    <dgm:cxn modelId="{B3ECB369-57BD-482F-B436-48EDF60A70D9}" srcId="{6E2A605B-CE5D-4D6B-908E-0DCF4524EEA7}" destId="{6C50099D-B1BC-40D5-8867-E3350FC719B4}" srcOrd="3" destOrd="0" parTransId="{7CBDBF35-E52D-4FDC-974E-6228D7878B79}" sibTransId="{5AF5189E-C52B-4135-BBA2-59C61D268D91}"/>
    <dgm:cxn modelId="{9A5C4315-B964-471F-A889-2BDA5E9F9D08}" srcId="{6E2A605B-CE5D-4D6B-908E-0DCF4524EEA7}" destId="{099134B7-23FF-4D57-8F95-4CEBB8617F17}" srcOrd="0" destOrd="0" parTransId="{8725D365-6CE4-40F6-9B49-4FFFCA6A47D4}" sibTransId="{6694DE9A-FA0A-4E1D-8B57-3647D4FDF6F8}"/>
    <dgm:cxn modelId="{87EF328B-BD9F-4B22-8E23-7772F8FDF972}" type="presOf" srcId="{CC5AA96A-DD18-4EBC-A14C-AC7EA7ADACE3}" destId="{9D895D38-B0B6-4D94-91A4-2472463B2082}" srcOrd="0" destOrd="0" presId="urn:microsoft.com/office/officeart/2009/layout/CircleArrowProcess"/>
    <dgm:cxn modelId="{64E5E45F-0459-40BF-9D8F-E0F148147BFE}" srcId="{6E2A605B-CE5D-4D6B-908E-0DCF4524EEA7}" destId="{CC5AA96A-DD18-4EBC-A14C-AC7EA7ADACE3}" srcOrd="1" destOrd="0" parTransId="{1782AA0C-8431-44B6-9AE0-A36B8F03305E}" sibTransId="{DBEBECA7-85EF-4952-AD12-286AD89F01E5}"/>
    <dgm:cxn modelId="{28AD7FF6-7771-4B2B-A3D6-11127B4CDA59}" srcId="{6E2A605B-CE5D-4D6B-908E-0DCF4524EEA7}" destId="{DEC7C511-D6AC-4F6F-9ACB-1E8C34A8A951}" srcOrd="2" destOrd="0" parTransId="{6BED7E66-6B39-4F32-8076-67C19EA2C519}" sibTransId="{59273497-93C1-4821-BD38-C952AF12537E}"/>
    <dgm:cxn modelId="{7794AC71-B1A2-4605-88E3-29164BE02232}" type="presOf" srcId="{6E2A605B-CE5D-4D6B-908E-0DCF4524EEA7}" destId="{9EE70F0D-5C6C-45C9-A94C-C42FCB9D9436}" srcOrd="0" destOrd="0" presId="urn:microsoft.com/office/officeart/2009/layout/CircleArrowProcess"/>
    <dgm:cxn modelId="{EDED0A17-3214-4C72-B552-538FB9702B8D}" type="presParOf" srcId="{9EE70F0D-5C6C-45C9-A94C-C42FCB9D9436}" destId="{B19385F1-42E6-46BF-BB2E-A84ADD66BC5C}" srcOrd="0" destOrd="0" presId="urn:microsoft.com/office/officeart/2009/layout/CircleArrowProcess"/>
    <dgm:cxn modelId="{0EECCC0F-E289-4815-948F-92CF19D30034}" type="presParOf" srcId="{B19385F1-42E6-46BF-BB2E-A84ADD66BC5C}" destId="{0F10E880-4FAE-4E40-8907-8FBC6CF8EE62}" srcOrd="0" destOrd="0" presId="urn:microsoft.com/office/officeart/2009/layout/CircleArrowProcess"/>
    <dgm:cxn modelId="{2860AD13-9B88-4E93-89A7-3AE26738A1DD}" type="presParOf" srcId="{9EE70F0D-5C6C-45C9-A94C-C42FCB9D9436}" destId="{8BB78D47-FB72-4BCA-8ADD-6FD81FE689E9}" srcOrd="1" destOrd="0" presId="urn:microsoft.com/office/officeart/2009/layout/CircleArrowProcess"/>
    <dgm:cxn modelId="{3618E150-56DA-4F8C-BD32-A5D47AFAB6B2}" type="presParOf" srcId="{9EE70F0D-5C6C-45C9-A94C-C42FCB9D9436}" destId="{8A0C10F1-6068-4247-B016-3A7713596EF2}" srcOrd="2" destOrd="0" presId="urn:microsoft.com/office/officeart/2009/layout/CircleArrowProcess"/>
    <dgm:cxn modelId="{C49DC1E9-149F-4B81-8B44-F0F722D9C6E3}" type="presParOf" srcId="{8A0C10F1-6068-4247-B016-3A7713596EF2}" destId="{CBB85794-1CB1-4BC5-B6BB-FBF7B4031B4F}" srcOrd="0" destOrd="0" presId="urn:microsoft.com/office/officeart/2009/layout/CircleArrowProcess"/>
    <dgm:cxn modelId="{F386F513-22DE-4AD8-B443-F0402BF00571}" type="presParOf" srcId="{9EE70F0D-5C6C-45C9-A94C-C42FCB9D9436}" destId="{9D895D38-B0B6-4D94-91A4-2472463B2082}" srcOrd="3" destOrd="0" presId="urn:microsoft.com/office/officeart/2009/layout/CircleArrowProcess"/>
    <dgm:cxn modelId="{41D0C6C7-AB17-4CB8-95BB-5AF74D251C56}" type="presParOf" srcId="{9EE70F0D-5C6C-45C9-A94C-C42FCB9D9436}" destId="{155C18E9-0401-4A8B-8E11-38D2BFEBF955}" srcOrd="4" destOrd="0" presId="urn:microsoft.com/office/officeart/2009/layout/CircleArrowProcess"/>
    <dgm:cxn modelId="{44153610-2F0B-4A6B-AF5D-27759D6F06F2}" type="presParOf" srcId="{155C18E9-0401-4A8B-8E11-38D2BFEBF955}" destId="{18802604-F051-41E3-946E-C136E191FC3A}" srcOrd="0" destOrd="0" presId="urn:microsoft.com/office/officeart/2009/layout/CircleArrowProcess"/>
    <dgm:cxn modelId="{63BF7CE6-441B-4226-8BE0-3BD96CA16E47}" type="presParOf" srcId="{9EE70F0D-5C6C-45C9-A94C-C42FCB9D9436}" destId="{113FCC3B-5237-4FF9-A796-2949DF2EA9E7}" srcOrd="5" destOrd="0" presId="urn:microsoft.com/office/officeart/2009/layout/CircleArrowProcess"/>
    <dgm:cxn modelId="{66D8B91E-1A04-4A46-9346-40EEFE01073C}" type="presParOf" srcId="{9EE70F0D-5C6C-45C9-A94C-C42FCB9D9436}" destId="{24011EF0-EE02-4D7C-946F-575A1F5DE3AB}" srcOrd="6" destOrd="0" presId="urn:microsoft.com/office/officeart/2009/layout/CircleArrowProcess"/>
    <dgm:cxn modelId="{B7ABA9AF-107C-4D9E-B309-3DF580F0DF10}" type="presParOf" srcId="{24011EF0-EE02-4D7C-946F-575A1F5DE3AB}" destId="{1DA05DF5-3DB5-460B-83AD-E3A073B37F59}" srcOrd="0" destOrd="0" presId="urn:microsoft.com/office/officeart/2009/layout/CircleArrowProcess"/>
    <dgm:cxn modelId="{DA853936-6F5A-4B6E-BDAD-1093E732058F}" type="presParOf" srcId="{9EE70F0D-5C6C-45C9-A94C-C42FCB9D9436}" destId="{719273AE-9E4C-4093-BF94-2640426715AB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6E2A605B-CE5D-4D6B-908E-0DCF4524EEA7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99134B7-23FF-4D57-8F95-4CEBB8617F17}">
      <dgm:prSet phldrT="[Text]" custT="1"/>
      <dgm:spPr/>
      <dgm:t>
        <a:bodyPr/>
        <a:lstStyle/>
        <a:p>
          <a:r>
            <a:rPr lang="cs-CZ" sz="2400" b="1" dirty="0" smtClean="0"/>
            <a:t>A</a:t>
          </a:r>
          <a:endParaRPr lang="cs-CZ" sz="1500" b="1" dirty="0"/>
        </a:p>
      </dgm:t>
    </dgm:pt>
    <dgm:pt modelId="{8725D365-6CE4-40F6-9B49-4FFFCA6A47D4}" type="parTrans" cxnId="{9A5C4315-B964-471F-A889-2BDA5E9F9D08}">
      <dgm:prSet/>
      <dgm:spPr/>
      <dgm:t>
        <a:bodyPr/>
        <a:lstStyle/>
        <a:p>
          <a:endParaRPr lang="cs-CZ"/>
        </a:p>
      </dgm:t>
    </dgm:pt>
    <dgm:pt modelId="{6694DE9A-FA0A-4E1D-8B57-3647D4FDF6F8}" type="sibTrans" cxnId="{9A5C4315-B964-471F-A889-2BDA5E9F9D08}">
      <dgm:prSet/>
      <dgm:spPr/>
      <dgm:t>
        <a:bodyPr/>
        <a:lstStyle/>
        <a:p>
          <a:endParaRPr lang="cs-CZ"/>
        </a:p>
      </dgm:t>
    </dgm:pt>
    <dgm:pt modelId="{CC5AA96A-DD18-4EBC-A14C-AC7EA7ADACE3}">
      <dgm:prSet phldrT="[Text]" custT="1"/>
      <dgm:spPr/>
      <dgm:t>
        <a:bodyPr/>
        <a:lstStyle/>
        <a:p>
          <a:r>
            <a:rPr lang="cs-CZ" sz="2400" b="1" dirty="0" smtClean="0"/>
            <a:t>Platnost</a:t>
          </a:r>
          <a:endParaRPr lang="cs-CZ" sz="2000" b="1" dirty="0"/>
        </a:p>
      </dgm:t>
    </dgm:pt>
    <dgm:pt modelId="{1782AA0C-8431-44B6-9AE0-A36B8F03305E}" type="parTrans" cxnId="{64E5E45F-0459-40BF-9D8F-E0F148147BFE}">
      <dgm:prSet/>
      <dgm:spPr/>
      <dgm:t>
        <a:bodyPr/>
        <a:lstStyle/>
        <a:p>
          <a:endParaRPr lang="cs-CZ"/>
        </a:p>
      </dgm:t>
    </dgm:pt>
    <dgm:pt modelId="{DBEBECA7-85EF-4952-AD12-286AD89F01E5}" type="sibTrans" cxnId="{64E5E45F-0459-40BF-9D8F-E0F148147BFE}">
      <dgm:prSet/>
      <dgm:spPr/>
      <dgm:t>
        <a:bodyPr/>
        <a:lstStyle/>
        <a:p>
          <a:endParaRPr lang="cs-CZ"/>
        </a:p>
      </dgm:t>
    </dgm:pt>
    <dgm:pt modelId="{DEC7C511-D6AC-4F6F-9ACB-1E8C34A8A951}">
      <dgm:prSet phldrT="[Text]" custT="1"/>
      <dgm:spPr/>
      <dgm:t>
        <a:bodyPr/>
        <a:lstStyle/>
        <a:p>
          <a:r>
            <a:rPr lang="cs-CZ" sz="2400" b="1" dirty="0" smtClean="0"/>
            <a:t>C</a:t>
          </a:r>
          <a:endParaRPr lang="cs-CZ" sz="2400" b="1" dirty="0"/>
        </a:p>
      </dgm:t>
    </dgm:pt>
    <dgm:pt modelId="{6BED7E66-6B39-4F32-8076-67C19EA2C519}" type="parTrans" cxnId="{28AD7FF6-7771-4B2B-A3D6-11127B4CDA59}">
      <dgm:prSet/>
      <dgm:spPr/>
      <dgm:t>
        <a:bodyPr/>
        <a:lstStyle/>
        <a:p>
          <a:endParaRPr lang="cs-CZ"/>
        </a:p>
      </dgm:t>
    </dgm:pt>
    <dgm:pt modelId="{59273497-93C1-4821-BD38-C952AF12537E}" type="sibTrans" cxnId="{28AD7FF6-7771-4B2B-A3D6-11127B4CDA59}">
      <dgm:prSet/>
      <dgm:spPr/>
      <dgm:t>
        <a:bodyPr/>
        <a:lstStyle/>
        <a:p>
          <a:endParaRPr lang="cs-CZ"/>
        </a:p>
      </dgm:t>
    </dgm:pt>
    <dgm:pt modelId="{6C50099D-B1BC-40D5-8867-E3350FC719B4}">
      <dgm:prSet phldrT="[Text]" custT="1"/>
      <dgm:spPr/>
      <dgm:t>
        <a:bodyPr/>
        <a:lstStyle/>
        <a:p>
          <a:r>
            <a:rPr lang="cs-CZ" sz="2400" b="1" dirty="0" smtClean="0"/>
            <a:t>D</a:t>
          </a:r>
          <a:endParaRPr lang="cs-CZ" sz="2400" b="1" dirty="0"/>
        </a:p>
      </dgm:t>
    </dgm:pt>
    <dgm:pt modelId="{7CBDBF35-E52D-4FDC-974E-6228D7878B79}" type="parTrans" cxnId="{B3ECB369-57BD-482F-B436-48EDF60A70D9}">
      <dgm:prSet/>
      <dgm:spPr/>
      <dgm:t>
        <a:bodyPr/>
        <a:lstStyle/>
        <a:p>
          <a:endParaRPr lang="cs-CZ"/>
        </a:p>
      </dgm:t>
    </dgm:pt>
    <dgm:pt modelId="{5AF5189E-C52B-4135-BBA2-59C61D268D91}" type="sibTrans" cxnId="{B3ECB369-57BD-482F-B436-48EDF60A70D9}">
      <dgm:prSet/>
      <dgm:spPr/>
      <dgm:t>
        <a:bodyPr/>
        <a:lstStyle/>
        <a:p>
          <a:endParaRPr lang="cs-CZ"/>
        </a:p>
      </dgm:t>
    </dgm:pt>
    <dgm:pt modelId="{9EE70F0D-5C6C-45C9-A94C-C42FCB9D9436}" type="pres">
      <dgm:prSet presAssocID="{6E2A605B-CE5D-4D6B-908E-0DCF4524EEA7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19385F1-42E6-46BF-BB2E-A84ADD66BC5C}" type="pres">
      <dgm:prSet presAssocID="{099134B7-23FF-4D57-8F95-4CEBB8617F17}" presName="Accent1" presStyleCnt="0"/>
      <dgm:spPr/>
    </dgm:pt>
    <dgm:pt modelId="{0F10E880-4FAE-4E40-8907-8FBC6CF8EE62}" type="pres">
      <dgm:prSet presAssocID="{099134B7-23FF-4D57-8F95-4CEBB8617F17}" presName="Accent" presStyleLbl="node1" presStyleIdx="0" presStyleCnt="4"/>
      <dgm:spPr/>
    </dgm:pt>
    <dgm:pt modelId="{8BB78D47-FB72-4BCA-8ADD-6FD81FE689E9}" type="pres">
      <dgm:prSet presAssocID="{099134B7-23FF-4D57-8F95-4CEBB8617F17}" presName="Parent1" presStyleLbl="revTx" presStyleIdx="0" presStyleCnt="4" custScaleX="12324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C10F1-6068-4247-B016-3A7713596EF2}" type="pres">
      <dgm:prSet presAssocID="{CC5AA96A-DD18-4EBC-A14C-AC7EA7ADACE3}" presName="Accent2" presStyleCnt="0"/>
      <dgm:spPr/>
    </dgm:pt>
    <dgm:pt modelId="{CBB85794-1CB1-4BC5-B6BB-FBF7B4031B4F}" type="pres">
      <dgm:prSet presAssocID="{CC5AA96A-DD18-4EBC-A14C-AC7EA7ADACE3}" presName="Accent" presStyleLbl="node1" presStyleIdx="1" presStyleCnt="4"/>
      <dgm:spPr/>
    </dgm:pt>
    <dgm:pt modelId="{9D895D38-B0B6-4D94-91A4-2472463B2082}" type="pres">
      <dgm:prSet presAssocID="{CC5AA96A-DD18-4EBC-A14C-AC7EA7ADACE3}" presName="Parent2" presStyleLbl="revTx" presStyleIdx="1" presStyleCnt="4" custLinFactNeighborX="74696" custLinFactNeighborY="144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C18E9-0401-4A8B-8E11-38D2BFEBF955}" type="pres">
      <dgm:prSet presAssocID="{DEC7C511-D6AC-4F6F-9ACB-1E8C34A8A951}" presName="Accent3" presStyleCnt="0"/>
      <dgm:spPr/>
    </dgm:pt>
    <dgm:pt modelId="{18802604-F051-41E3-946E-C136E191FC3A}" type="pres">
      <dgm:prSet presAssocID="{DEC7C511-D6AC-4F6F-9ACB-1E8C34A8A951}" presName="Accent" presStyleLbl="node1" presStyleIdx="2" presStyleCnt="4"/>
      <dgm:spPr/>
    </dgm:pt>
    <dgm:pt modelId="{113FCC3B-5237-4FF9-A796-2949DF2EA9E7}" type="pres">
      <dgm:prSet presAssocID="{DEC7C511-D6AC-4F6F-9ACB-1E8C34A8A951}" presName="Parent3" presStyleLbl="revTx" presStyleIdx="2" presStyleCnt="4" custScaleX="175197" custLinFactNeighborX="-27573" custLinFactNeighborY="643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011EF0-EE02-4D7C-946F-575A1F5DE3AB}" type="pres">
      <dgm:prSet presAssocID="{6C50099D-B1BC-40D5-8867-E3350FC719B4}" presName="Accent4" presStyleCnt="0"/>
      <dgm:spPr/>
    </dgm:pt>
    <dgm:pt modelId="{1DA05DF5-3DB5-460B-83AD-E3A073B37F59}" type="pres">
      <dgm:prSet presAssocID="{6C50099D-B1BC-40D5-8867-E3350FC719B4}" presName="Accent" presStyleLbl="node1" presStyleIdx="3" presStyleCnt="4"/>
      <dgm:spPr/>
    </dgm:pt>
    <dgm:pt modelId="{719273AE-9E4C-4093-BF94-2640426715AB}" type="pres">
      <dgm:prSet presAssocID="{6C50099D-B1BC-40D5-8867-E3350FC719B4}" presName="Parent4" presStyleLbl="revTx" presStyleIdx="3" presStyleCnt="4" custScaleX="11699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AC3B2A-F665-49EF-9816-BEE09210F35A}" type="presOf" srcId="{CC5AA96A-DD18-4EBC-A14C-AC7EA7ADACE3}" destId="{9D895D38-B0B6-4D94-91A4-2472463B2082}" srcOrd="0" destOrd="0" presId="urn:microsoft.com/office/officeart/2009/layout/CircleArrowProcess"/>
    <dgm:cxn modelId="{B3ECB369-57BD-482F-B436-48EDF60A70D9}" srcId="{6E2A605B-CE5D-4D6B-908E-0DCF4524EEA7}" destId="{6C50099D-B1BC-40D5-8867-E3350FC719B4}" srcOrd="3" destOrd="0" parTransId="{7CBDBF35-E52D-4FDC-974E-6228D7878B79}" sibTransId="{5AF5189E-C52B-4135-BBA2-59C61D268D91}"/>
    <dgm:cxn modelId="{9A5C4315-B964-471F-A889-2BDA5E9F9D08}" srcId="{6E2A605B-CE5D-4D6B-908E-0DCF4524EEA7}" destId="{099134B7-23FF-4D57-8F95-4CEBB8617F17}" srcOrd="0" destOrd="0" parTransId="{8725D365-6CE4-40F6-9B49-4FFFCA6A47D4}" sibTransId="{6694DE9A-FA0A-4E1D-8B57-3647D4FDF6F8}"/>
    <dgm:cxn modelId="{9C7DEDAE-2292-46EB-99F7-1A34ED159234}" type="presOf" srcId="{6E2A605B-CE5D-4D6B-908E-0DCF4524EEA7}" destId="{9EE70F0D-5C6C-45C9-A94C-C42FCB9D9436}" srcOrd="0" destOrd="0" presId="urn:microsoft.com/office/officeart/2009/layout/CircleArrowProcess"/>
    <dgm:cxn modelId="{9E67CC49-8A6B-4C7D-9491-DE3B5D1468B0}" type="presOf" srcId="{6C50099D-B1BC-40D5-8867-E3350FC719B4}" destId="{719273AE-9E4C-4093-BF94-2640426715AB}" srcOrd="0" destOrd="0" presId="urn:microsoft.com/office/officeart/2009/layout/CircleArrowProcess"/>
    <dgm:cxn modelId="{8CA22E13-C0B7-4F18-A643-E6163820DB49}" type="presOf" srcId="{099134B7-23FF-4D57-8F95-4CEBB8617F17}" destId="{8BB78D47-FB72-4BCA-8ADD-6FD81FE689E9}" srcOrd="0" destOrd="0" presId="urn:microsoft.com/office/officeart/2009/layout/CircleArrowProcess"/>
    <dgm:cxn modelId="{97B7EB07-5F4C-40F4-8A22-01E37BB2814D}" type="presOf" srcId="{DEC7C511-D6AC-4F6F-9ACB-1E8C34A8A951}" destId="{113FCC3B-5237-4FF9-A796-2949DF2EA9E7}" srcOrd="0" destOrd="0" presId="urn:microsoft.com/office/officeart/2009/layout/CircleArrowProcess"/>
    <dgm:cxn modelId="{64E5E45F-0459-40BF-9D8F-E0F148147BFE}" srcId="{6E2A605B-CE5D-4D6B-908E-0DCF4524EEA7}" destId="{CC5AA96A-DD18-4EBC-A14C-AC7EA7ADACE3}" srcOrd="1" destOrd="0" parTransId="{1782AA0C-8431-44B6-9AE0-A36B8F03305E}" sibTransId="{DBEBECA7-85EF-4952-AD12-286AD89F01E5}"/>
    <dgm:cxn modelId="{28AD7FF6-7771-4B2B-A3D6-11127B4CDA59}" srcId="{6E2A605B-CE5D-4D6B-908E-0DCF4524EEA7}" destId="{DEC7C511-D6AC-4F6F-9ACB-1E8C34A8A951}" srcOrd="2" destOrd="0" parTransId="{6BED7E66-6B39-4F32-8076-67C19EA2C519}" sibTransId="{59273497-93C1-4821-BD38-C952AF12537E}"/>
    <dgm:cxn modelId="{8CD5BDCF-26EF-4605-82EA-C863C418E481}" type="presParOf" srcId="{9EE70F0D-5C6C-45C9-A94C-C42FCB9D9436}" destId="{B19385F1-42E6-46BF-BB2E-A84ADD66BC5C}" srcOrd="0" destOrd="0" presId="urn:microsoft.com/office/officeart/2009/layout/CircleArrowProcess"/>
    <dgm:cxn modelId="{2DAE7E28-3DA7-4F23-87B1-0B5CE4F4EBC1}" type="presParOf" srcId="{B19385F1-42E6-46BF-BB2E-A84ADD66BC5C}" destId="{0F10E880-4FAE-4E40-8907-8FBC6CF8EE62}" srcOrd="0" destOrd="0" presId="urn:microsoft.com/office/officeart/2009/layout/CircleArrowProcess"/>
    <dgm:cxn modelId="{85076F74-D5FB-4C4E-A993-7A15A33F1769}" type="presParOf" srcId="{9EE70F0D-5C6C-45C9-A94C-C42FCB9D9436}" destId="{8BB78D47-FB72-4BCA-8ADD-6FD81FE689E9}" srcOrd="1" destOrd="0" presId="urn:microsoft.com/office/officeart/2009/layout/CircleArrowProcess"/>
    <dgm:cxn modelId="{78070AC9-1122-4BD1-AE93-D4334B50BB6A}" type="presParOf" srcId="{9EE70F0D-5C6C-45C9-A94C-C42FCB9D9436}" destId="{8A0C10F1-6068-4247-B016-3A7713596EF2}" srcOrd="2" destOrd="0" presId="urn:microsoft.com/office/officeart/2009/layout/CircleArrowProcess"/>
    <dgm:cxn modelId="{FD63CB5F-6645-42A7-8502-0F07C116A05C}" type="presParOf" srcId="{8A0C10F1-6068-4247-B016-3A7713596EF2}" destId="{CBB85794-1CB1-4BC5-B6BB-FBF7B4031B4F}" srcOrd="0" destOrd="0" presId="urn:microsoft.com/office/officeart/2009/layout/CircleArrowProcess"/>
    <dgm:cxn modelId="{2BD019CA-E1CE-4EE0-A658-5EC298072984}" type="presParOf" srcId="{9EE70F0D-5C6C-45C9-A94C-C42FCB9D9436}" destId="{9D895D38-B0B6-4D94-91A4-2472463B2082}" srcOrd="3" destOrd="0" presId="urn:microsoft.com/office/officeart/2009/layout/CircleArrowProcess"/>
    <dgm:cxn modelId="{2734AD4C-4068-44B6-932F-DACF7F19929F}" type="presParOf" srcId="{9EE70F0D-5C6C-45C9-A94C-C42FCB9D9436}" destId="{155C18E9-0401-4A8B-8E11-38D2BFEBF955}" srcOrd="4" destOrd="0" presId="urn:microsoft.com/office/officeart/2009/layout/CircleArrowProcess"/>
    <dgm:cxn modelId="{4FDDD5E5-7A6C-48AA-947E-D5923A6B22FA}" type="presParOf" srcId="{155C18E9-0401-4A8B-8E11-38D2BFEBF955}" destId="{18802604-F051-41E3-946E-C136E191FC3A}" srcOrd="0" destOrd="0" presId="urn:microsoft.com/office/officeart/2009/layout/CircleArrowProcess"/>
    <dgm:cxn modelId="{0C9D2BA4-4BD8-4F25-B323-E0C7F2724E7D}" type="presParOf" srcId="{9EE70F0D-5C6C-45C9-A94C-C42FCB9D9436}" destId="{113FCC3B-5237-4FF9-A796-2949DF2EA9E7}" srcOrd="5" destOrd="0" presId="urn:microsoft.com/office/officeart/2009/layout/CircleArrowProcess"/>
    <dgm:cxn modelId="{22947E22-3DD8-45FF-835B-D84652462789}" type="presParOf" srcId="{9EE70F0D-5C6C-45C9-A94C-C42FCB9D9436}" destId="{24011EF0-EE02-4D7C-946F-575A1F5DE3AB}" srcOrd="6" destOrd="0" presId="urn:microsoft.com/office/officeart/2009/layout/CircleArrowProcess"/>
    <dgm:cxn modelId="{88564CE8-94E0-4038-A1BB-C92191C77B28}" type="presParOf" srcId="{24011EF0-EE02-4D7C-946F-575A1F5DE3AB}" destId="{1DA05DF5-3DB5-460B-83AD-E3A073B37F59}" srcOrd="0" destOrd="0" presId="urn:microsoft.com/office/officeart/2009/layout/CircleArrowProcess"/>
    <dgm:cxn modelId="{27B385DC-9246-450D-BA91-9A36DB75658B}" type="presParOf" srcId="{9EE70F0D-5C6C-45C9-A94C-C42FCB9D9436}" destId="{719273AE-9E4C-4093-BF94-2640426715AB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A8486A5-C0A0-41FB-AFED-3A768A36911D}">
      <dsp:nvSpPr>
        <dsp:cNvPr id="0" name=""/>
        <dsp:cNvSpPr/>
      </dsp:nvSpPr>
      <dsp:spPr>
        <a:xfrm>
          <a:off x="0" y="144001"/>
          <a:ext cx="3020031" cy="103696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bg1"/>
              </a:solidFill>
            </a:rPr>
            <a:t>Regulativnost</a:t>
          </a:r>
          <a:endParaRPr lang="cs-CZ" sz="1900" b="1" kern="1200" dirty="0">
            <a:solidFill>
              <a:schemeClr val="bg1"/>
            </a:solidFill>
          </a:endParaRPr>
        </a:p>
      </dsp:txBody>
      <dsp:txXfrm>
        <a:off x="0" y="144001"/>
        <a:ext cx="3020031" cy="103696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D46335C-13D2-4553-B42F-54A3F5BF0C54}">
      <dsp:nvSpPr>
        <dsp:cNvPr id="0" name=""/>
        <dsp:cNvSpPr/>
      </dsp:nvSpPr>
      <dsp:spPr>
        <a:xfrm>
          <a:off x="1152134" y="1296158"/>
          <a:ext cx="2873203" cy="10106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Právní závaznost</a:t>
          </a:r>
          <a:endParaRPr lang="cs-CZ" sz="2400" b="1" kern="1200" dirty="0"/>
        </a:p>
      </dsp:txBody>
      <dsp:txXfrm>
        <a:off x="1152134" y="1296158"/>
        <a:ext cx="2873203" cy="101065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CA0779C-8EC2-4E4D-8E35-5027EBC7FE8C}">
      <dsp:nvSpPr>
        <dsp:cNvPr id="0" name=""/>
        <dsp:cNvSpPr/>
      </dsp:nvSpPr>
      <dsp:spPr>
        <a:xfrm>
          <a:off x="2880299" y="2016235"/>
          <a:ext cx="2400970" cy="10396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obecnost</a:t>
          </a:r>
          <a:endParaRPr lang="cs-CZ" sz="6500" b="1" kern="1200" dirty="0"/>
        </a:p>
      </dsp:txBody>
      <dsp:txXfrm>
        <a:off x="2880299" y="2016235"/>
        <a:ext cx="2400970" cy="103966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4925BAD-4AB8-4CB4-A36A-81E2B6679DF5}">
      <dsp:nvSpPr>
        <dsp:cNvPr id="0" name=""/>
        <dsp:cNvSpPr/>
      </dsp:nvSpPr>
      <dsp:spPr>
        <a:xfrm>
          <a:off x="2973049" y="1512169"/>
          <a:ext cx="2976981" cy="10396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Státní donucení</a:t>
          </a:r>
          <a:endParaRPr lang="cs-CZ" sz="2400" b="1" kern="1200" dirty="0"/>
        </a:p>
      </dsp:txBody>
      <dsp:txXfrm>
        <a:off x="2973049" y="1512169"/>
        <a:ext cx="2976981" cy="103966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07F4AD-2FCB-4BAD-9CE9-F3B34428B46B}">
      <dsp:nvSpPr>
        <dsp:cNvPr id="0" name=""/>
        <dsp:cNvSpPr/>
      </dsp:nvSpPr>
      <dsp:spPr>
        <a:xfrm>
          <a:off x="11" y="1971616"/>
          <a:ext cx="2897960" cy="11967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/>
            <a:t>Subjekt</a:t>
          </a:r>
          <a:endParaRPr lang="cs-CZ" sz="6500" b="1" kern="1200" dirty="0"/>
        </a:p>
      </dsp:txBody>
      <dsp:txXfrm>
        <a:off x="11" y="1971616"/>
        <a:ext cx="2897960" cy="1196731"/>
      </dsp:txXfrm>
    </dsp:sp>
    <dsp:sp modelId="{AC71B013-6902-4315-B9F6-44C77EDC7587}">
      <dsp:nvSpPr>
        <dsp:cNvPr id="0" name=""/>
        <dsp:cNvSpPr/>
      </dsp:nvSpPr>
      <dsp:spPr>
        <a:xfrm rot="19551219">
          <a:off x="2744640" y="2036727"/>
          <a:ext cx="1778847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1778847" y="3401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9551219">
        <a:off x="3589593" y="2026270"/>
        <a:ext cx="88942" cy="88942"/>
      </dsp:txXfrm>
    </dsp:sp>
    <dsp:sp modelId="{C2188944-0912-4054-9C2C-12B5ADE4D84F}">
      <dsp:nvSpPr>
        <dsp:cNvPr id="0" name=""/>
        <dsp:cNvSpPr/>
      </dsp:nvSpPr>
      <dsp:spPr>
        <a:xfrm>
          <a:off x="4370157" y="937455"/>
          <a:ext cx="2851326" cy="12680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Tvůrce</a:t>
          </a:r>
          <a:endParaRPr lang="cs-CZ" sz="6500" kern="1200" dirty="0"/>
        </a:p>
      </dsp:txBody>
      <dsp:txXfrm>
        <a:off x="4370157" y="937455"/>
        <a:ext cx="2851326" cy="1268088"/>
      </dsp:txXfrm>
    </dsp:sp>
    <dsp:sp modelId="{25E01E2A-2D04-49AD-8046-FE3F1763E56A}">
      <dsp:nvSpPr>
        <dsp:cNvPr id="0" name=""/>
        <dsp:cNvSpPr/>
      </dsp:nvSpPr>
      <dsp:spPr>
        <a:xfrm rot="1704005">
          <a:off x="2797488" y="2933073"/>
          <a:ext cx="1669821" cy="68027"/>
        </a:xfrm>
        <a:custGeom>
          <a:avLst/>
          <a:gdLst/>
          <a:ahLst/>
          <a:cxnLst/>
          <a:rect l="0" t="0" r="0" b="0"/>
          <a:pathLst>
            <a:path>
              <a:moveTo>
                <a:pt x="0" y="34013"/>
              </a:moveTo>
              <a:lnTo>
                <a:pt x="1669821" y="3401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04005">
        <a:off x="3590653" y="2925341"/>
        <a:ext cx="83491" cy="83491"/>
      </dsp:txXfrm>
    </dsp:sp>
    <dsp:sp modelId="{A4571212-511E-4DA4-B2AF-0D0C63D27CF2}">
      <dsp:nvSpPr>
        <dsp:cNvPr id="0" name=""/>
        <dsp:cNvSpPr/>
      </dsp:nvSpPr>
      <dsp:spPr>
        <a:xfrm>
          <a:off x="4366826" y="2748218"/>
          <a:ext cx="2960841" cy="1231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Adresát</a:t>
          </a:r>
          <a:endParaRPr lang="cs-CZ" sz="6500" kern="1200" dirty="0"/>
        </a:p>
      </dsp:txBody>
      <dsp:txXfrm>
        <a:off x="4366826" y="2748218"/>
        <a:ext cx="2960841" cy="1231947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314F2B6-3831-46C0-AEAA-C5204509685C}">
      <dsp:nvSpPr>
        <dsp:cNvPr id="0" name=""/>
        <dsp:cNvSpPr/>
      </dsp:nvSpPr>
      <dsp:spPr>
        <a:xfrm>
          <a:off x="39955" y="7"/>
          <a:ext cx="1239897" cy="12398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1.</a:t>
          </a:r>
          <a:endParaRPr lang="cs-CZ" sz="5300" kern="1200" dirty="0"/>
        </a:p>
      </dsp:txBody>
      <dsp:txXfrm>
        <a:off x="39955" y="7"/>
        <a:ext cx="1239897" cy="1239897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FA0F86-10A7-40F9-983F-1466B979D390}">
      <dsp:nvSpPr>
        <dsp:cNvPr id="0" name=""/>
        <dsp:cNvSpPr/>
      </dsp:nvSpPr>
      <dsp:spPr>
        <a:xfrm>
          <a:off x="9081" y="2221953"/>
          <a:ext cx="2453098" cy="11199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dirty="0" smtClean="0"/>
            <a:t>Objekt</a:t>
          </a:r>
          <a:endParaRPr lang="cs-CZ" sz="4700" kern="1200" dirty="0"/>
        </a:p>
      </dsp:txBody>
      <dsp:txXfrm>
        <a:off x="9081" y="2221953"/>
        <a:ext cx="2453098" cy="1119920"/>
      </dsp:txXfrm>
    </dsp:sp>
    <dsp:sp modelId="{D6C27F67-65B8-4769-A036-9599475675C0}">
      <dsp:nvSpPr>
        <dsp:cNvPr id="0" name=""/>
        <dsp:cNvSpPr/>
      </dsp:nvSpPr>
      <dsp:spPr>
        <a:xfrm rot="18068941">
          <a:off x="1982220" y="1910551"/>
          <a:ext cx="1988503" cy="40913"/>
        </a:xfrm>
        <a:custGeom>
          <a:avLst/>
          <a:gdLst/>
          <a:ahLst/>
          <a:cxnLst/>
          <a:rect l="0" t="0" r="0" b="0"/>
          <a:pathLst>
            <a:path>
              <a:moveTo>
                <a:pt x="0" y="20456"/>
              </a:moveTo>
              <a:lnTo>
                <a:pt x="1988503" y="20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8068941">
        <a:off x="2926759" y="1881295"/>
        <a:ext cx="99425" cy="99425"/>
      </dsp:txXfrm>
    </dsp:sp>
    <dsp:sp modelId="{506D5B61-E6C7-4CDE-BE5B-90598B6CD394}">
      <dsp:nvSpPr>
        <dsp:cNvPr id="0" name=""/>
        <dsp:cNvSpPr/>
      </dsp:nvSpPr>
      <dsp:spPr>
        <a:xfrm>
          <a:off x="3490764" y="542871"/>
          <a:ext cx="4231616" cy="10744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Lidské chování</a:t>
          </a:r>
          <a:endParaRPr lang="cs-CZ" sz="4600" kern="1200" dirty="0"/>
        </a:p>
      </dsp:txBody>
      <dsp:txXfrm>
        <a:off x="3490764" y="542871"/>
        <a:ext cx="4231616" cy="1074462"/>
      </dsp:txXfrm>
    </dsp:sp>
    <dsp:sp modelId="{F7B98D00-7302-4CE1-AC6E-FF73AC98D4DC}">
      <dsp:nvSpPr>
        <dsp:cNvPr id="0" name=""/>
        <dsp:cNvSpPr/>
      </dsp:nvSpPr>
      <dsp:spPr>
        <a:xfrm rot="20050278">
          <a:off x="2410870" y="2537689"/>
          <a:ext cx="1027203" cy="40913"/>
        </a:xfrm>
        <a:custGeom>
          <a:avLst/>
          <a:gdLst/>
          <a:ahLst/>
          <a:cxnLst/>
          <a:rect l="0" t="0" r="0" b="0"/>
          <a:pathLst>
            <a:path>
              <a:moveTo>
                <a:pt x="0" y="20456"/>
              </a:moveTo>
              <a:lnTo>
                <a:pt x="1027203" y="20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050278">
        <a:off x="2898792" y="2532466"/>
        <a:ext cx="51360" cy="51360"/>
      </dsp:txXfrm>
    </dsp:sp>
    <dsp:sp modelId="{6A3F4F66-4B2E-4340-B0AE-992B8A0E43A9}">
      <dsp:nvSpPr>
        <dsp:cNvPr id="0" name=""/>
        <dsp:cNvSpPr/>
      </dsp:nvSpPr>
      <dsp:spPr>
        <a:xfrm>
          <a:off x="3386766" y="1824361"/>
          <a:ext cx="4472449" cy="1020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28575" rIns="28575" bIns="28575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Právní skutečnost</a:t>
          </a:r>
          <a:endParaRPr lang="cs-CZ" sz="4500" kern="1200" dirty="0"/>
        </a:p>
      </dsp:txBody>
      <dsp:txXfrm>
        <a:off x="3386766" y="1824361"/>
        <a:ext cx="4472449" cy="1020034"/>
      </dsp:txXfrm>
    </dsp:sp>
    <dsp:sp modelId="{B339E307-A522-452C-90EC-05D06A7180F1}">
      <dsp:nvSpPr>
        <dsp:cNvPr id="0" name=""/>
        <dsp:cNvSpPr/>
      </dsp:nvSpPr>
      <dsp:spPr>
        <a:xfrm rot="1084700">
          <a:off x="2410655" y="3085331"/>
          <a:ext cx="2087381" cy="40913"/>
        </a:xfrm>
        <a:custGeom>
          <a:avLst/>
          <a:gdLst/>
          <a:ahLst/>
          <a:cxnLst/>
          <a:rect l="0" t="0" r="0" b="0"/>
          <a:pathLst>
            <a:path>
              <a:moveTo>
                <a:pt x="0" y="20456"/>
              </a:moveTo>
              <a:lnTo>
                <a:pt x="2087381" y="20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084700">
        <a:off x="3402161" y="3053603"/>
        <a:ext cx="104369" cy="104369"/>
      </dsp:txXfrm>
    </dsp:sp>
    <dsp:sp modelId="{F88603D4-7DBE-4049-BA60-907CB8DC3D61}">
      <dsp:nvSpPr>
        <dsp:cNvPr id="0" name=""/>
        <dsp:cNvSpPr/>
      </dsp:nvSpPr>
      <dsp:spPr>
        <a:xfrm>
          <a:off x="4446513" y="3000530"/>
          <a:ext cx="2332973" cy="8582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Subjekt</a:t>
          </a:r>
          <a:endParaRPr lang="cs-CZ" sz="4700" kern="1200" dirty="0"/>
        </a:p>
      </dsp:txBody>
      <dsp:txXfrm>
        <a:off x="4446513" y="3000530"/>
        <a:ext cx="2332973" cy="858265"/>
      </dsp:txXfrm>
    </dsp:sp>
    <dsp:sp modelId="{20B4FF68-78B3-46B3-ABD5-E51DFF770D76}">
      <dsp:nvSpPr>
        <dsp:cNvPr id="0" name=""/>
        <dsp:cNvSpPr/>
      </dsp:nvSpPr>
      <dsp:spPr>
        <a:xfrm rot="2537784">
          <a:off x="2112988" y="3664145"/>
          <a:ext cx="2682716" cy="40913"/>
        </a:xfrm>
        <a:custGeom>
          <a:avLst/>
          <a:gdLst/>
          <a:ahLst/>
          <a:cxnLst/>
          <a:rect l="0" t="0" r="0" b="0"/>
          <a:pathLst>
            <a:path>
              <a:moveTo>
                <a:pt x="0" y="20456"/>
              </a:moveTo>
              <a:lnTo>
                <a:pt x="2682716" y="20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2537784">
        <a:off x="3387278" y="3617534"/>
        <a:ext cx="134135" cy="134135"/>
      </dsp:txXfrm>
    </dsp:sp>
    <dsp:sp modelId="{079C4D47-48DC-4149-835D-5F74C59131D8}">
      <dsp:nvSpPr>
        <dsp:cNvPr id="0" name=""/>
        <dsp:cNvSpPr/>
      </dsp:nvSpPr>
      <dsp:spPr>
        <a:xfrm>
          <a:off x="4446513" y="4161091"/>
          <a:ext cx="2332973" cy="8523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Norma</a:t>
          </a:r>
          <a:endParaRPr lang="cs-CZ" sz="4700" kern="1200" dirty="0"/>
        </a:p>
      </dsp:txBody>
      <dsp:txXfrm>
        <a:off x="4446513" y="4161091"/>
        <a:ext cx="2332973" cy="852398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314F2B6-3831-46C0-AEAA-C5204509685C}">
      <dsp:nvSpPr>
        <dsp:cNvPr id="0" name=""/>
        <dsp:cNvSpPr/>
      </dsp:nvSpPr>
      <dsp:spPr>
        <a:xfrm>
          <a:off x="39955" y="7"/>
          <a:ext cx="1239897" cy="12398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2.</a:t>
          </a:r>
          <a:endParaRPr lang="cs-CZ" sz="5300" kern="1200" dirty="0"/>
        </a:p>
      </dsp:txBody>
      <dsp:txXfrm>
        <a:off x="39955" y="7"/>
        <a:ext cx="1239897" cy="1239897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81CCE02-242D-467C-A32E-D78C15C4F6B9}">
      <dsp:nvSpPr>
        <dsp:cNvPr id="0" name=""/>
        <dsp:cNvSpPr/>
      </dsp:nvSpPr>
      <dsp:spPr>
        <a:xfrm>
          <a:off x="0" y="2014496"/>
          <a:ext cx="3173834" cy="11104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/>
            <a:t>Obsah</a:t>
          </a:r>
          <a:endParaRPr lang="cs-CZ" sz="6500" kern="1200" dirty="0"/>
        </a:p>
      </dsp:txBody>
      <dsp:txXfrm>
        <a:off x="0" y="2014496"/>
        <a:ext cx="3173834" cy="1110445"/>
      </dsp:txXfrm>
    </dsp:sp>
    <dsp:sp modelId="{81AE0262-2A1E-4CFE-AFC6-38E78B3B3055}">
      <dsp:nvSpPr>
        <dsp:cNvPr id="0" name=""/>
        <dsp:cNvSpPr/>
      </dsp:nvSpPr>
      <dsp:spPr>
        <a:xfrm rot="18415869">
          <a:off x="2751232" y="1693633"/>
          <a:ext cx="2117535" cy="59501"/>
        </a:xfrm>
        <a:custGeom>
          <a:avLst/>
          <a:gdLst/>
          <a:ahLst/>
          <a:cxnLst/>
          <a:rect l="0" t="0" r="0" b="0"/>
          <a:pathLst>
            <a:path>
              <a:moveTo>
                <a:pt x="0" y="29750"/>
              </a:moveTo>
              <a:lnTo>
                <a:pt x="2117535" y="297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8415869">
        <a:off x="3757061" y="1670446"/>
        <a:ext cx="105876" cy="105876"/>
      </dsp:txXfrm>
    </dsp:sp>
    <dsp:sp modelId="{D7FFB73D-55F8-49A6-825C-C801AF946167}">
      <dsp:nvSpPr>
        <dsp:cNvPr id="0" name=""/>
        <dsp:cNvSpPr/>
      </dsp:nvSpPr>
      <dsp:spPr>
        <a:xfrm>
          <a:off x="4446165" y="297253"/>
          <a:ext cx="3173834" cy="11595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Příkaz</a:t>
          </a:r>
          <a:endParaRPr lang="cs-CZ" sz="6500" kern="1200" dirty="0"/>
        </a:p>
      </dsp:txBody>
      <dsp:txXfrm>
        <a:off x="4446165" y="297253"/>
        <a:ext cx="3173834" cy="1159592"/>
      </dsp:txXfrm>
    </dsp:sp>
    <dsp:sp modelId="{7A6DDED7-645C-44C5-BC71-EC159A897AB1}">
      <dsp:nvSpPr>
        <dsp:cNvPr id="0" name=""/>
        <dsp:cNvSpPr/>
      </dsp:nvSpPr>
      <dsp:spPr>
        <a:xfrm rot="20965640">
          <a:off x="3162847" y="2421227"/>
          <a:ext cx="1294305" cy="59501"/>
        </a:xfrm>
        <a:custGeom>
          <a:avLst/>
          <a:gdLst/>
          <a:ahLst/>
          <a:cxnLst/>
          <a:rect l="0" t="0" r="0" b="0"/>
          <a:pathLst>
            <a:path>
              <a:moveTo>
                <a:pt x="0" y="29750"/>
              </a:moveTo>
              <a:lnTo>
                <a:pt x="1294305" y="297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0965640">
        <a:off x="3777642" y="2418620"/>
        <a:ext cx="64715" cy="64715"/>
      </dsp:txXfrm>
    </dsp:sp>
    <dsp:sp modelId="{E19470AE-0D17-40C3-9368-9077F94C18AE}">
      <dsp:nvSpPr>
        <dsp:cNvPr id="0" name=""/>
        <dsp:cNvSpPr/>
      </dsp:nvSpPr>
      <dsp:spPr>
        <a:xfrm>
          <a:off x="4446165" y="1765104"/>
          <a:ext cx="3173834" cy="11342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Zákaz</a:t>
          </a:r>
          <a:endParaRPr lang="cs-CZ" sz="6500" kern="1200" dirty="0"/>
        </a:p>
      </dsp:txBody>
      <dsp:txXfrm>
        <a:off x="4446165" y="1765104"/>
        <a:ext cx="3173834" cy="1134264"/>
      </dsp:txXfrm>
    </dsp:sp>
    <dsp:sp modelId="{E8DA7BE2-403B-4F31-BC5C-E2403247D259}">
      <dsp:nvSpPr>
        <dsp:cNvPr id="0" name=""/>
        <dsp:cNvSpPr/>
      </dsp:nvSpPr>
      <dsp:spPr>
        <a:xfrm rot="2611748">
          <a:off x="2932559" y="3144282"/>
          <a:ext cx="1754881" cy="59501"/>
        </a:xfrm>
        <a:custGeom>
          <a:avLst/>
          <a:gdLst/>
          <a:ahLst/>
          <a:cxnLst/>
          <a:rect l="0" t="0" r="0" b="0"/>
          <a:pathLst>
            <a:path>
              <a:moveTo>
                <a:pt x="0" y="29750"/>
              </a:moveTo>
              <a:lnTo>
                <a:pt x="1754881" y="2975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2611748">
        <a:off x="3766127" y="3130161"/>
        <a:ext cx="87744" cy="87744"/>
      </dsp:txXfrm>
    </dsp:sp>
    <dsp:sp modelId="{243BED40-67F2-4E3E-A2C0-99EE8976C227}">
      <dsp:nvSpPr>
        <dsp:cNvPr id="0" name=""/>
        <dsp:cNvSpPr/>
      </dsp:nvSpPr>
      <dsp:spPr>
        <a:xfrm>
          <a:off x="4446165" y="3196948"/>
          <a:ext cx="3173834" cy="11627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Dovolení</a:t>
          </a:r>
          <a:endParaRPr lang="cs-CZ" sz="4800" kern="1200" dirty="0"/>
        </a:p>
      </dsp:txBody>
      <dsp:txXfrm>
        <a:off x="4446165" y="3196948"/>
        <a:ext cx="3173834" cy="1162797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314F2B6-3831-46C0-AEAA-C5204509685C}">
      <dsp:nvSpPr>
        <dsp:cNvPr id="0" name=""/>
        <dsp:cNvSpPr/>
      </dsp:nvSpPr>
      <dsp:spPr>
        <a:xfrm>
          <a:off x="39955" y="7"/>
          <a:ext cx="1239897" cy="12398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310" tIns="67310" rIns="67310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3.</a:t>
          </a:r>
          <a:endParaRPr lang="cs-CZ" sz="5300" kern="1200" dirty="0"/>
        </a:p>
      </dsp:txBody>
      <dsp:txXfrm>
        <a:off x="39955" y="7"/>
        <a:ext cx="1239897" cy="1239897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E11FBFC-0C75-4A4E-8F91-9DBB53DA2605}">
      <dsp:nvSpPr>
        <dsp:cNvPr id="0" name=""/>
        <dsp:cNvSpPr/>
      </dsp:nvSpPr>
      <dsp:spPr>
        <a:xfrm rot="5400000">
          <a:off x="5371609" y="-2422349"/>
          <a:ext cx="806489" cy="585281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Vztah normy a místa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Prostor, na němž norma působí</a:t>
          </a:r>
          <a:endParaRPr lang="cs-CZ" sz="2100" kern="1200" dirty="0"/>
        </a:p>
      </dsp:txBody>
      <dsp:txXfrm rot="5400000">
        <a:off x="5371609" y="-2422349"/>
        <a:ext cx="806489" cy="5852810"/>
      </dsp:txXfrm>
    </dsp:sp>
    <dsp:sp modelId="{99A74876-9CC1-4E1C-979E-DAF5004A583B}">
      <dsp:nvSpPr>
        <dsp:cNvPr id="0" name=""/>
        <dsp:cNvSpPr/>
      </dsp:nvSpPr>
      <dsp:spPr>
        <a:xfrm>
          <a:off x="443756" y="0"/>
          <a:ext cx="2404692" cy="10081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Místní</a:t>
          </a:r>
          <a:endParaRPr lang="cs-CZ" sz="5100" kern="1200" dirty="0"/>
        </a:p>
      </dsp:txBody>
      <dsp:txXfrm>
        <a:off x="443756" y="0"/>
        <a:ext cx="2404692" cy="1008112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82C5A9-AFE2-4190-9995-87C9772B4C53}">
      <dsp:nvSpPr>
        <dsp:cNvPr id="0" name=""/>
        <dsp:cNvSpPr/>
      </dsp:nvSpPr>
      <dsp:spPr>
        <a:xfrm rot="5400000">
          <a:off x="5365617" y="-2422349"/>
          <a:ext cx="806489" cy="585281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Vztah normy a jednotlivce – potencionálního adresáta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Soubor jednotlivců na něž norma působí</a:t>
          </a:r>
          <a:endParaRPr lang="cs-CZ" sz="1900" kern="1200" dirty="0"/>
        </a:p>
      </dsp:txBody>
      <dsp:txXfrm rot="5400000">
        <a:off x="5365617" y="-2422349"/>
        <a:ext cx="806489" cy="5852810"/>
      </dsp:txXfrm>
    </dsp:sp>
    <dsp:sp modelId="{17786835-AD98-4578-9B7B-C50553BFF91F}">
      <dsp:nvSpPr>
        <dsp:cNvPr id="0" name=""/>
        <dsp:cNvSpPr/>
      </dsp:nvSpPr>
      <dsp:spPr>
        <a:xfrm>
          <a:off x="449748" y="0"/>
          <a:ext cx="2392709" cy="10081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Osobní</a:t>
          </a:r>
          <a:endParaRPr lang="cs-CZ" sz="5100" kern="1200" dirty="0"/>
        </a:p>
      </dsp:txBody>
      <dsp:txXfrm>
        <a:off x="449748" y="0"/>
        <a:ext cx="2392709" cy="1008112"/>
      </dsp:txXfrm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7161CF2-0CFB-4D53-B923-E0995438A38F}">
      <dsp:nvSpPr>
        <dsp:cNvPr id="0" name=""/>
        <dsp:cNvSpPr/>
      </dsp:nvSpPr>
      <dsp:spPr>
        <a:xfrm rot="5400000">
          <a:off x="5365617" y="-2422349"/>
          <a:ext cx="806489" cy="585281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Vztah normy a jejího objektu/předmětu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100" kern="1200" dirty="0"/>
        </a:p>
      </dsp:txBody>
      <dsp:txXfrm rot="5400000">
        <a:off x="5365617" y="-2422349"/>
        <a:ext cx="806489" cy="5852810"/>
      </dsp:txXfrm>
    </dsp:sp>
    <dsp:sp modelId="{5015C322-D631-4434-8201-0BE6AC9EF45B}">
      <dsp:nvSpPr>
        <dsp:cNvPr id="0" name=""/>
        <dsp:cNvSpPr/>
      </dsp:nvSpPr>
      <dsp:spPr>
        <a:xfrm>
          <a:off x="432072" y="0"/>
          <a:ext cx="2392709" cy="10081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Věcná</a:t>
          </a:r>
          <a:endParaRPr lang="cs-CZ" sz="5100" kern="1200" dirty="0"/>
        </a:p>
      </dsp:txBody>
      <dsp:txXfrm>
        <a:off x="432072" y="0"/>
        <a:ext cx="2392709" cy="1008112"/>
      </dsp:txXfrm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E6EA84C-52D9-4674-8802-F464E315B558}">
      <dsp:nvSpPr>
        <dsp:cNvPr id="0" name=""/>
        <dsp:cNvSpPr/>
      </dsp:nvSpPr>
      <dsp:spPr>
        <a:xfrm rot="5400000">
          <a:off x="5314473" y="-2505597"/>
          <a:ext cx="748883" cy="59040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tzn. </a:t>
          </a:r>
          <a:r>
            <a:rPr lang="cs-CZ" sz="1900" kern="1200" dirty="0" smtClean="0"/>
            <a:t>účinnost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Nejvýznamnější působení normy a času</a:t>
          </a:r>
          <a:endParaRPr lang="cs-CZ" sz="1900" kern="1200" dirty="0"/>
        </a:p>
      </dsp:txBody>
      <dsp:txXfrm rot="5400000">
        <a:off x="5314473" y="-2505597"/>
        <a:ext cx="748883" cy="5904088"/>
      </dsp:txXfrm>
    </dsp:sp>
    <dsp:sp modelId="{5F1813F4-AE76-4379-9A1C-4FD4BEF23E4A}">
      <dsp:nvSpPr>
        <dsp:cNvPr id="0" name=""/>
        <dsp:cNvSpPr/>
      </dsp:nvSpPr>
      <dsp:spPr>
        <a:xfrm>
          <a:off x="360636" y="0"/>
          <a:ext cx="2424227" cy="9361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Časová</a:t>
          </a:r>
          <a:endParaRPr lang="cs-CZ" sz="4700" kern="1200" dirty="0"/>
        </a:p>
      </dsp:txBody>
      <dsp:txXfrm>
        <a:off x="360636" y="0"/>
        <a:ext cx="2424227" cy="936104"/>
      </dsp:txXfrm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10E880-4FAE-4E40-8907-8FBC6CF8EE62}">
      <dsp:nvSpPr>
        <dsp:cNvPr id="0" name=""/>
        <dsp:cNvSpPr/>
      </dsp:nvSpPr>
      <dsp:spPr>
        <a:xfrm>
          <a:off x="1784959" y="0"/>
          <a:ext cx="2036359" cy="2036566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78D47-FB72-4BCA-8ADD-6FD81FE689E9}">
      <dsp:nvSpPr>
        <dsp:cNvPr id="0" name=""/>
        <dsp:cNvSpPr/>
      </dsp:nvSpPr>
      <dsp:spPr>
        <a:xfrm>
          <a:off x="2102460" y="737181"/>
          <a:ext cx="1400594" cy="568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schválení</a:t>
          </a:r>
          <a:endParaRPr lang="cs-CZ" sz="1500" b="1" kern="1200" dirty="0"/>
        </a:p>
      </dsp:txBody>
      <dsp:txXfrm>
        <a:off x="2102460" y="737181"/>
        <a:ext cx="1400594" cy="568143"/>
      </dsp:txXfrm>
    </dsp:sp>
    <dsp:sp modelId="{CBB85794-1CB1-4BC5-B6BB-FBF7B4031B4F}">
      <dsp:nvSpPr>
        <dsp:cNvPr id="0" name=""/>
        <dsp:cNvSpPr/>
      </dsp:nvSpPr>
      <dsp:spPr>
        <a:xfrm>
          <a:off x="1219241" y="1170310"/>
          <a:ext cx="2036359" cy="2036566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95D38-B0B6-4D94-91A4-2472463B2082}">
      <dsp:nvSpPr>
        <dsp:cNvPr id="0" name=""/>
        <dsp:cNvSpPr/>
      </dsp:nvSpPr>
      <dsp:spPr>
        <a:xfrm>
          <a:off x="1666544" y="1909652"/>
          <a:ext cx="1136403" cy="568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platnost</a:t>
          </a:r>
          <a:endParaRPr lang="cs-CZ" sz="2000" b="1" kern="1200" dirty="0"/>
        </a:p>
      </dsp:txBody>
      <dsp:txXfrm>
        <a:off x="1666544" y="1909652"/>
        <a:ext cx="1136403" cy="568143"/>
      </dsp:txXfrm>
    </dsp:sp>
    <dsp:sp modelId="{18802604-F051-41E3-946E-C136E191FC3A}">
      <dsp:nvSpPr>
        <dsp:cNvPr id="0" name=""/>
        <dsp:cNvSpPr/>
      </dsp:nvSpPr>
      <dsp:spPr>
        <a:xfrm>
          <a:off x="1784959" y="2344940"/>
          <a:ext cx="2036359" cy="2036566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FCC3B-5237-4FF9-A796-2949DF2EA9E7}">
      <dsp:nvSpPr>
        <dsp:cNvPr id="0" name=""/>
        <dsp:cNvSpPr/>
      </dsp:nvSpPr>
      <dsp:spPr>
        <a:xfrm>
          <a:off x="1493944" y="3118659"/>
          <a:ext cx="1990945" cy="568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Legisvakační</a:t>
          </a:r>
          <a:r>
            <a:rPr lang="cs-CZ" sz="2400" b="1" kern="1200" dirty="0" smtClean="0"/>
            <a:t> lhůta</a:t>
          </a:r>
          <a:endParaRPr lang="cs-CZ" sz="2400" b="1" kern="1200" dirty="0"/>
        </a:p>
      </dsp:txBody>
      <dsp:txXfrm>
        <a:off x="1493944" y="3118659"/>
        <a:ext cx="1990945" cy="568143"/>
      </dsp:txXfrm>
    </dsp:sp>
    <dsp:sp modelId="{1DA05DF5-3DB5-460B-83AD-E3A073B37F59}">
      <dsp:nvSpPr>
        <dsp:cNvPr id="0" name=""/>
        <dsp:cNvSpPr/>
      </dsp:nvSpPr>
      <dsp:spPr>
        <a:xfrm>
          <a:off x="1364395" y="3650265"/>
          <a:ext cx="1749488" cy="1750334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73AE-9E4C-4093-BF94-2640426715AB}">
      <dsp:nvSpPr>
        <dsp:cNvPr id="0" name=""/>
        <dsp:cNvSpPr/>
      </dsp:nvSpPr>
      <dsp:spPr>
        <a:xfrm>
          <a:off x="1570007" y="4254592"/>
          <a:ext cx="1329478" cy="568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účinnost</a:t>
          </a:r>
          <a:endParaRPr lang="cs-CZ" sz="2400" b="1" kern="1200" dirty="0"/>
        </a:p>
      </dsp:txBody>
      <dsp:txXfrm>
        <a:off x="1570007" y="4254592"/>
        <a:ext cx="1329478" cy="568143"/>
      </dsp:txXfrm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771666D-F25B-4120-8917-F2884620EC38}">
      <dsp:nvSpPr>
        <dsp:cNvPr id="0" name=""/>
        <dsp:cNvSpPr/>
      </dsp:nvSpPr>
      <dsp:spPr>
        <a:xfrm>
          <a:off x="4142" y="0"/>
          <a:ext cx="4244329" cy="6638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i="0" kern="1200" dirty="0" smtClean="0"/>
            <a:t>Splnění zákonodárné procedury</a:t>
          </a:r>
          <a:endParaRPr lang="cs-CZ" sz="2400" b="1" i="0" kern="1200" dirty="0"/>
        </a:p>
      </dsp:txBody>
      <dsp:txXfrm>
        <a:off x="4142" y="0"/>
        <a:ext cx="4244329" cy="663848"/>
      </dsp:txXfrm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F82C25-683E-427C-8C28-6EB48E3831D4}">
      <dsp:nvSpPr>
        <dsp:cNvPr id="0" name=""/>
        <dsp:cNvSpPr/>
      </dsp:nvSpPr>
      <dsp:spPr>
        <a:xfrm>
          <a:off x="5238" y="0"/>
          <a:ext cx="5358849" cy="951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i="0" kern="1200" dirty="0" smtClean="0"/>
            <a:t>Vyhlášením </a:t>
          </a:r>
          <a:r>
            <a:rPr lang="cs-CZ" sz="2500" b="1" i="0" kern="1200" dirty="0" smtClean="0"/>
            <a:t>ve sbírce zákonů, nikomu však nevznikají práva ani povinnosti</a:t>
          </a:r>
          <a:endParaRPr lang="cs-CZ" sz="2500" b="1" i="0" kern="1200" dirty="0"/>
        </a:p>
      </dsp:txBody>
      <dsp:txXfrm>
        <a:off x="5238" y="0"/>
        <a:ext cx="5358849" cy="951880"/>
      </dsp:txXfrm>
    </dsp:sp>
  </dsp:spTree>
</dsp:drawing>
</file>

<file path=ppt/diagrams/drawing1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1546D7E-F6B0-49C6-A160-5B0C5F8B690C}">
      <dsp:nvSpPr>
        <dsp:cNvPr id="0" name=""/>
        <dsp:cNvSpPr/>
      </dsp:nvSpPr>
      <dsp:spPr>
        <a:xfrm>
          <a:off x="2548" y="0"/>
          <a:ext cx="5214974" cy="951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i="0" kern="1200" dirty="0" smtClean="0"/>
            <a:t>Většinou 15 dní, doba na seznámení se s obsahem normy</a:t>
          </a:r>
          <a:endParaRPr lang="cs-CZ" sz="2400" b="1" i="0" kern="1200" dirty="0"/>
        </a:p>
      </dsp:txBody>
      <dsp:txXfrm>
        <a:off x="2548" y="0"/>
        <a:ext cx="5214974" cy="951880"/>
      </dsp:txXfrm>
    </dsp:sp>
  </dsp:spTree>
</dsp:drawing>
</file>

<file path=ppt/diagrams/drawing1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5CD705-30DD-47E1-8DC3-D599168780F7}">
      <dsp:nvSpPr>
        <dsp:cNvPr id="0" name=""/>
        <dsp:cNvSpPr/>
      </dsp:nvSpPr>
      <dsp:spPr>
        <a:xfrm>
          <a:off x="0" y="0"/>
          <a:ext cx="5569218" cy="1340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i="0" kern="1200" dirty="0" smtClean="0"/>
            <a:t>Chvíle, od níž norma působí jako závazné pravidlo chování. Někdy splývá se dnem platnosti, přeskakuje se tedy </a:t>
          </a:r>
          <a:r>
            <a:rPr lang="cs-CZ" sz="2400" b="1" i="0" kern="1200" dirty="0" err="1" smtClean="0"/>
            <a:t>legisvakační</a:t>
          </a:r>
          <a:r>
            <a:rPr lang="cs-CZ" sz="2400" b="1" i="0" kern="1200" dirty="0" smtClean="0"/>
            <a:t> lhůta.</a:t>
          </a:r>
          <a:endParaRPr lang="cs-CZ" sz="2400" b="1" i="0" kern="1200" dirty="0"/>
        </a:p>
      </dsp:txBody>
      <dsp:txXfrm>
        <a:off x="0" y="0"/>
        <a:ext cx="5569218" cy="1340767"/>
      </dsp:txXfrm>
    </dsp:sp>
  </dsp:spTree>
</dsp:drawing>
</file>

<file path=ppt/diagrams/drawing2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43D03A-275D-4134-9CB2-EC22B14F33FB}">
      <dsp:nvSpPr>
        <dsp:cNvPr id="0" name=""/>
        <dsp:cNvSpPr/>
      </dsp:nvSpPr>
      <dsp:spPr>
        <a:xfrm>
          <a:off x="0" y="6226"/>
          <a:ext cx="7488832" cy="3894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i="0" kern="1200" dirty="0" smtClean="0"/>
            <a:t>Uplynutím stanovené doby</a:t>
          </a:r>
          <a:endParaRPr lang="cs-CZ" sz="2800" b="1" i="0" kern="1200" dirty="0"/>
        </a:p>
      </dsp:txBody>
      <dsp:txXfrm>
        <a:off x="0" y="6226"/>
        <a:ext cx="7488832" cy="389451"/>
      </dsp:txXfrm>
    </dsp:sp>
    <dsp:sp modelId="{FCA6086A-151B-4F9D-81B9-878BECE6A1CE}">
      <dsp:nvSpPr>
        <dsp:cNvPr id="0" name=""/>
        <dsp:cNvSpPr/>
      </dsp:nvSpPr>
      <dsp:spPr>
        <a:xfrm>
          <a:off x="0" y="395677"/>
          <a:ext cx="7488832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770" tIns="24130" rIns="135128" bIns="24130" numCol="1" spcCol="1270" anchor="t" anchorCtr="0">
          <a:noAutofit/>
        </a:bodyPr>
        <a:lstStyle/>
        <a:p>
          <a:pPr marL="171450" lvl="1" indent="-171450" algn="just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1900" kern="1200" dirty="0" smtClean="0"/>
            <a:t>Účinnost normy byla předem vymezena na dosažení předem vymezené skutečnosti, jejím docílením se stává zbytečnou a zanikne.</a:t>
          </a:r>
          <a:endParaRPr lang="cs-CZ" sz="1900" kern="1200" dirty="0"/>
        </a:p>
      </dsp:txBody>
      <dsp:txXfrm>
        <a:off x="0" y="395677"/>
        <a:ext cx="7488832" cy="894240"/>
      </dsp:txXfrm>
    </dsp:sp>
  </dsp:spTree>
</dsp:drawing>
</file>

<file path=ppt/diagrams/drawing2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43D03A-275D-4134-9CB2-EC22B14F33FB}">
      <dsp:nvSpPr>
        <dsp:cNvPr id="0" name=""/>
        <dsp:cNvSpPr/>
      </dsp:nvSpPr>
      <dsp:spPr>
        <a:xfrm>
          <a:off x="0" y="6226"/>
          <a:ext cx="7416824" cy="3894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b="1" i="0" kern="1200" dirty="0" smtClean="0"/>
            <a:t>Výslovná novelizace</a:t>
          </a:r>
        </a:p>
      </dsp:txBody>
      <dsp:txXfrm>
        <a:off x="0" y="6226"/>
        <a:ext cx="7416824" cy="389451"/>
      </dsp:txXfrm>
    </dsp:sp>
    <dsp:sp modelId="{FCA6086A-151B-4F9D-81B9-878BECE6A1CE}">
      <dsp:nvSpPr>
        <dsp:cNvPr id="0" name=""/>
        <dsp:cNvSpPr/>
      </dsp:nvSpPr>
      <dsp:spPr>
        <a:xfrm>
          <a:off x="0" y="395677"/>
          <a:ext cx="7416824" cy="894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5484" tIns="24130" rIns="135128" bIns="24130" numCol="1" spcCol="1270" anchor="t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1900" i="0" kern="1200" dirty="0" smtClean="0"/>
            <a:t> Běžný postup výslovným zrušením normy stávající normou novou.</a:t>
          </a:r>
        </a:p>
      </dsp:txBody>
      <dsp:txXfrm>
        <a:off x="0" y="395677"/>
        <a:ext cx="7416824" cy="894240"/>
      </dsp:txXfrm>
    </dsp:sp>
  </dsp:spTree>
</dsp:drawing>
</file>

<file path=ppt/diagrams/drawing2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43D03A-275D-4134-9CB2-EC22B14F33FB}">
      <dsp:nvSpPr>
        <dsp:cNvPr id="0" name=""/>
        <dsp:cNvSpPr/>
      </dsp:nvSpPr>
      <dsp:spPr>
        <a:xfrm>
          <a:off x="0" y="2"/>
          <a:ext cx="7488832" cy="3678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b="1" i="0" kern="1200" dirty="0" smtClean="0"/>
            <a:t>Zrušením Ústavním soudem</a:t>
          </a:r>
        </a:p>
      </dsp:txBody>
      <dsp:txXfrm>
        <a:off x="0" y="2"/>
        <a:ext cx="7488832" cy="367815"/>
      </dsp:txXfrm>
    </dsp:sp>
    <dsp:sp modelId="{FCA6086A-151B-4F9D-81B9-878BECE6A1CE}">
      <dsp:nvSpPr>
        <dsp:cNvPr id="0" name=""/>
        <dsp:cNvSpPr/>
      </dsp:nvSpPr>
      <dsp:spPr>
        <a:xfrm>
          <a:off x="0" y="373695"/>
          <a:ext cx="7488832" cy="844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770" tIns="24130" rIns="135128" bIns="24130" numCol="1" spcCol="1270" anchor="t" anchorCtr="0">
          <a:noAutofit/>
        </a:bodyPr>
        <a:lstStyle/>
        <a:p>
          <a:pPr marL="0" marR="0" lvl="1" indent="0" algn="just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1900" b="0" i="0" kern="1200" dirty="0" smtClean="0"/>
            <a:t> Ústavní soud jako „negativní zákonodárce“ má v určitých případech možnost zrušit normu, jež je v rozporu s ústavním pořádkem.</a:t>
          </a:r>
        </a:p>
      </dsp:txBody>
      <dsp:txXfrm>
        <a:off x="0" y="373695"/>
        <a:ext cx="7488832" cy="844560"/>
      </dsp:txXfrm>
    </dsp:sp>
  </dsp:spTree>
</dsp:drawing>
</file>

<file path=ppt/diagrams/drawing2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43D03A-275D-4134-9CB2-EC22B14F33FB}">
      <dsp:nvSpPr>
        <dsp:cNvPr id="0" name=""/>
        <dsp:cNvSpPr/>
      </dsp:nvSpPr>
      <dsp:spPr>
        <a:xfrm>
          <a:off x="0" y="8929"/>
          <a:ext cx="7416824" cy="3173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b="1" i="0" kern="1200" dirty="0" smtClean="0"/>
            <a:t>Novelizace mlčky</a:t>
          </a:r>
        </a:p>
      </dsp:txBody>
      <dsp:txXfrm>
        <a:off x="0" y="8929"/>
        <a:ext cx="7416824" cy="317330"/>
      </dsp:txXfrm>
    </dsp:sp>
    <dsp:sp modelId="{FCA6086A-151B-4F9D-81B9-878BECE6A1CE}">
      <dsp:nvSpPr>
        <dsp:cNvPr id="0" name=""/>
        <dsp:cNvSpPr/>
      </dsp:nvSpPr>
      <dsp:spPr>
        <a:xfrm>
          <a:off x="0" y="326260"/>
          <a:ext cx="7416824" cy="933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5484" tIns="24130" rIns="135128" bIns="24130" numCol="1" spcCol="1270" anchor="t" anchorCtr="0">
          <a:noAutofit/>
        </a:bodyPr>
        <a:lstStyle/>
        <a:p>
          <a:pPr marL="0" marR="0" lvl="1" indent="0" algn="just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s-CZ" sz="1900" i="0" kern="1200" dirty="0" smtClean="0"/>
            <a:t> Stává se tak vydáním nové normy, jež obsahově odporuje normě stávající, takový postup je ovšem nežádoucí, jelikož působí nepřehlednost a chaos v právním řádu (jedinec neví, čím se má řídit).</a:t>
          </a:r>
        </a:p>
      </dsp:txBody>
      <dsp:txXfrm>
        <a:off x="0" y="326260"/>
        <a:ext cx="7416824" cy="933570"/>
      </dsp:txXfrm>
    </dsp:sp>
  </dsp:spTree>
</dsp:drawing>
</file>

<file path=ppt/diagrams/drawing2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10E880-4FAE-4E40-8907-8FBC6CF8EE62}">
      <dsp:nvSpPr>
        <dsp:cNvPr id="0" name=""/>
        <dsp:cNvSpPr/>
      </dsp:nvSpPr>
      <dsp:spPr>
        <a:xfrm>
          <a:off x="1243158" y="490467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78D47-FB72-4BCA-8ADD-6FD81FE689E9}">
      <dsp:nvSpPr>
        <dsp:cNvPr id="0" name=""/>
        <dsp:cNvSpPr/>
      </dsp:nvSpPr>
      <dsp:spPr>
        <a:xfrm>
          <a:off x="1579189" y="1270675"/>
          <a:ext cx="1482341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</a:t>
          </a:r>
          <a:endParaRPr lang="cs-CZ" sz="1500" b="1" kern="1200" dirty="0"/>
        </a:p>
      </dsp:txBody>
      <dsp:txXfrm>
        <a:off x="1579189" y="1270675"/>
        <a:ext cx="1482341" cy="601303"/>
      </dsp:txXfrm>
    </dsp:sp>
    <dsp:sp modelId="{CBB85794-1CB1-4BC5-B6BB-FBF7B4031B4F}">
      <dsp:nvSpPr>
        <dsp:cNvPr id="0" name=""/>
        <dsp:cNvSpPr/>
      </dsp:nvSpPr>
      <dsp:spPr>
        <a:xfrm>
          <a:off x="644421" y="1729083"/>
          <a:ext cx="2155212" cy="2155431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95D38-B0B6-4D94-91A4-2472463B2082}">
      <dsp:nvSpPr>
        <dsp:cNvPr id="0" name=""/>
        <dsp:cNvSpPr/>
      </dsp:nvSpPr>
      <dsp:spPr>
        <a:xfrm>
          <a:off x="1117831" y="2511577"/>
          <a:ext cx="1202730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</a:t>
          </a:r>
          <a:endParaRPr lang="cs-CZ" sz="2000" b="1" kern="1200" dirty="0"/>
        </a:p>
      </dsp:txBody>
      <dsp:txXfrm>
        <a:off x="1117831" y="2511577"/>
        <a:ext cx="1202730" cy="601303"/>
      </dsp:txXfrm>
    </dsp:sp>
    <dsp:sp modelId="{18802604-F051-41E3-946E-C136E191FC3A}">
      <dsp:nvSpPr>
        <dsp:cNvPr id="0" name=""/>
        <dsp:cNvSpPr/>
      </dsp:nvSpPr>
      <dsp:spPr>
        <a:xfrm>
          <a:off x="1243158" y="2972271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FCC3B-5237-4FF9-A796-2949DF2EA9E7}">
      <dsp:nvSpPr>
        <dsp:cNvPr id="0" name=""/>
        <dsp:cNvSpPr/>
      </dsp:nvSpPr>
      <dsp:spPr>
        <a:xfrm>
          <a:off x="935157" y="3791149"/>
          <a:ext cx="2107147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</a:t>
          </a:r>
          <a:endParaRPr lang="cs-CZ" sz="2400" b="1" kern="1200" dirty="0"/>
        </a:p>
      </dsp:txBody>
      <dsp:txXfrm>
        <a:off x="935157" y="3791149"/>
        <a:ext cx="2107147" cy="601303"/>
      </dsp:txXfrm>
    </dsp:sp>
    <dsp:sp modelId="{1DA05DF5-3DB5-460B-83AD-E3A073B37F59}">
      <dsp:nvSpPr>
        <dsp:cNvPr id="0" name=""/>
        <dsp:cNvSpPr/>
      </dsp:nvSpPr>
      <dsp:spPr>
        <a:xfrm>
          <a:off x="798047" y="4353782"/>
          <a:ext cx="1851598" cy="1852493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73AE-9E4C-4093-BF94-2640426715AB}">
      <dsp:nvSpPr>
        <dsp:cNvPr id="0" name=""/>
        <dsp:cNvSpPr/>
      </dsp:nvSpPr>
      <dsp:spPr>
        <a:xfrm>
          <a:off x="1015660" y="4993381"/>
          <a:ext cx="1407074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</a:t>
          </a:r>
          <a:endParaRPr lang="cs-CZ" sz="2400" b="1" kern="1200" dirty="0"/>
        </a:p>
      </dsp:txBody>
      <dsp:txXfrm>
        <a:off x="1015660" y="4993381"/>
        <a:ext cx="1407074" cy="601303"/>
      </dsp:txXfrm>
    </dsp:sp>
  </dsp:spTree>
</dsp:drawing>
</file>

<file path=ppt/diagrams/drawing2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10E880-4FAE-4E40-8907-8FBC6CF8EE62}">
      <dsp:nvSpPr>
        <dsp:cNvPr id="0" name=""/>
        <dsp:cNvSpPr/>
      </dsp:nvSpPr>
      <dsp:spPr>
        <a:xfrm>
          <a:off x="1243158" y="490467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78D47-FB72-4BCA-8ADD-6FD81FE689E9}">
      <dsp:nvSpPr>
        <dsp:cNvPr id="0" name=""/>
        <dsp:cNvSpPr/>
      </dsp:nvSpPr>
      <dsp:spPr>
        <a:xfrm>
          <a:off x="1579189" y="1270675"/>
          <a:ext cx="1482341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</a:t>
          </a:r>
          <a:endParaRPr lang="cs-CZ" sz="1500" b="1" kern="1200" dirty="0"/>
        </a:p>
      </dsp:txBody>
      <dsp:txXfrm>
        <a:off x="1579189" y="1270675"/>
        <a:ext cx="1482341" cy="601303"/>
      </dsp:txXfrm>
    </dsp:sp>
    <dsp:sp modelId="{CBB85794-1CB1-4BC5-B6BB-FBF7B4031B4F}">
      <dsp:nvSpPr>
        <dsp:cNvPr id="0" name=""/>
        <dsp:cNvSpPr/>
      </dsp:nvSpPr>
      <dsp:spPr>
        <a:xfrm>
          <a:off x="644421" y="1729083"/>
          <a:ext cx="2155212" cy="2155431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95D38-B0B6-4D94-91A4-2472463B2082}">
      <dsp:nvSpPr>
        <dsp:cNvPr id="0" name=""/>
        <dsp:cNvSpPr/>
      </dsp:nvSpPr>
      <dsp:spPr>
        <a:xfrm>
          <a:off x="1117831" y="2511577"/>
          <a:ext cx="1202730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</a:t>
          </a:r>
          <a:endParaRPr lang="cs-CZ" sz="2000" b="1" kern="1200" dirty="0"/>
        </a:p>
      </dsp:txBody>
      <dsp:txXfrm>
        <a:off x="1117831" y="2511577"/>
        <a:ext cx="1202730" cy="601303"/>
      </dsp:txXfrm>
    </dsp:sp>
    <dsp:sp modelId="{18802604-F051-41E3-946E-C136E191FC3A}">
      <dsp:nvSpPr>
        <dsp:cNvPr id="0" name=""/>
        <dsp:cNvSpPr/>
      </dsp:nvSpPr>
      <dsp:spPr>
        <a:xfrm>
          <a:off x="1243158" y="2972271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FCC3B-5237-4FF9-A796-2949DF2EA9E7}">
      <dsp:nvSpPr>
        <dsp:cNvPr id="0" name=""/>
        <dsp:cNvSpPr/>
      </dsp:nvSpPr>
      <dsp:spPr>
        <a:xfrm>
          <a:off x="935157" y="3791149"/>
          <a:ext cx="2107147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</a:t>
          </a:r>
          <a:endParaRPr lang="cs-CZ" sz="2400" b="1" kern="1200" dirty="0"/>
        </a:p>
      </dsp:txBody>
      <dsp:txXfrm>
        <a:off x="935157" y="3791149"/>
        <a:ext cx="2107147" cy="601303"/>
      </dsp:txXfrm>
    </dsp:sp>
    <dsp:sp modelId="{1DA05DF5-3DB5-460B-83AD-E3A073B37F59}">
      <dsp:nvSpPr>
        <dsp:cNvPr id="0" name=""/>
        <dsp:cNvSpPr/>
      </dsp:nvSpPr>
      <dsp:spPr>
        <a:xfrm>
          <a:off x="798047" y="4353782"/>
          <a:ext cx="1851598" cy="1852493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73AE-9E4C-4093-BF94-2640426715AB}">
      <dsp:nvSpPr>
        <dsp:cNvPr id="0" name=""/>
        <dsp:cNvSpPr/>
      </dsp:nvSpPr>
      <dsp:spPr>
        <a:xfrm>
          <a:off x="1008106" y="5184578"/>
          <a:ext cx="1407074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účinnost</a:t>
          </a:r>
          <a:endParaRPr lang="cs-CZ" sz="2400" b="1" kern="1200" dirty="0"/>
        </a:p>
      </dsp:txBody>
      <dsp:txXfrm>
        <a:off x="1008106" y="5184578"/>
        <a:ext cx="1407074" cy="601303"/>
      </dsp:txXfrm>
    </dsp:sp>
  </dsp:spTree>
</dsp:drawing>
</file>

<file path=ppt/diagrams/drawing2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10E880-4FAE-4E40-8907-8FBC6CF8EE62}">
      <dsp:nvSpPr>
        <dsp:cNvPr id="0" name=""/>
        <dsp:cNvSpPr/>
      </dsp:nvSpPr>
      <dsp:spPr>
        <a:xfrm>
          <a:off x="1243158" y="490467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78D47-FB72-4BCA-8ADD-6FD81FE689E9}">
      <dsp:nvSpPr>
        <dsp:cNvPr id="0" name=""/>
        <dsp:cNvSpPr/>
      </dsp:nvSpPr>
      <dsp:spPr>
        <a:xfrm>
          <a:off x="1579189" y="1270675"/>
          <a:ext cx="1482341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</a:t>
          </a:r>
          <a:endParaRPr lang="cs-CZ" sz="1500" b="1" kern="1200" dirty="0"/>
        </a:p>
      </dsp:txBody>
      <dsp:txXfrm>
        <a:off x="1579189" y="1270675"/>
        <a:ext cx="1482341" cy="601303"/>
      </dsp:txXfrm>
    </dsp:sp>
    <dsp:sp modelId="{CBB85794-1CB1-4BC5-B6BB-FBF7B4031B4F}">
      <dsp:nvSpPr>
        <dsp:cNvPr id="0" name=""/>
        <dsp:cNvSpPr/>
      </dsp:nvSpPr>
      <dsp:spPr>
        <a:xfrm>
          <a:off x="644421" y="1729083"/>
          <a:ext cx="2155212" cy="2155431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95D38-B0B6-4D94-91A4-2472463B2082}">
      <dsp:nvSpPr>
        <dsp:cNvPr id="0" name=""/>
        <dsp:cNvSpPr/>
      </dsp:nvSpPr>
      <dsp:spPr>
        <a:xfrm>
          <a:off x="1117831" y="2511577"/>
          <a:ext cx="1202730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</a:t>
          </a:r>
          <a:endParaRPr lang="cs-CZ" sz="2000" b="1" kern="1200" dirty="0"/>
        </a:p>
      </dsp:txBody>
      <dsp:txXfrm>
        <a:off x="1117831" y="2511577"/>
        <a:ext cx="1202730" cy="601303"/>
      </dsp:txXfrm>
    </dsp:sp>
    <dsp:sp modelId="{18802604-F051-41E3-946E-C136E191FC3A}">
      <dsp:nvSpPr>
        <dsp:cNvPr id="0" name=""/>
        <dsp:cNvSpPr/>
      </dsp:nvSpPr>
      <dsp:spPr>
        <a:xfrm>
          <a:off x="1243158" y="2972271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FCC3B-5237-4FF9-A796-2949DF2EA9E7}">
      <dsp:nvSpPr>
        <dsp:cNvPr id="0" name=""/>
        <dsp:cNvSpPr/>
      </dsp:nvSpPr>
      <dsp:spPr>
        <a:xfrm>
          <a:off x="864100" y="3960440"/>
          <a:ext cx="2107147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/>
            <a:t>Vacacio</a:t>
          </a:r>
          <a:r>
            <a:rPr lang="cs-CZ" sz="2400" b="1" kern="1200" dirty="0" smtClean="0"/>
            <a:t> </a:t>
          </a:r>
          <a:r>
            <a:rPr lang="cs-CZ" sz="2400" b="1" kern="1200" dirty="0" err="1" smtClean="0"/>
            <a:t>legis</a:t>
          </a:r>
          <a:endParaRPr lang="cs-CZ" sz="2400" b="1" kern="1200" dirty="0"/>
        </a:p>
      </dsp:txBody>
      <dsp:txXfrm>
        <a:off x="864100" y="3960440"/>
        <a:ext cx="2107147" cy="601303"/>
      </dsp:txXfrm>
    </dsp:sp>
    <dsp:sp modelId="{1DA05DF5-3DB5-460B-83AD-E3A073B37F59}">
      <dsp:nvSpPr>
        <dsp:cNvPr id="0" name=""/>
        <dsp:cNvSpPr/>
      </dsp:nvSpPr>
      <dsp:spPr>
        <a:xfrm>
          <a:off x="798047" y="4353782"/>
          <a:ext cx="1851598" cy="1852493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73AE-9E4C-4093-BF94-2640426715AB}">
      <dsp:nvSpPr>
        <dsp:cNvPr id="0" name=""/>
        <dsp:cNvSpPr/>
      </dsp:nvSpPr>
      <dsp:spPr>
        <a:xfrm>
          <a:off x="1015660" y="4993381"/>
          <a:ext cx="1407074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</a:t>
          </a:r>
          <a:endParaRPr lang="cs-CZ" sz="2400" b="1" kern="1200" dirty="0"/>
        </a:p>
      </dsp:txBody>
      <dsp:txXfrm>
        <a:off x="1015660" y="4993381"/>
        <a:ext cx="1407074" cy="601303"/>
      </dsp:txXfrm>
    </dsp:sp>
  </dsp:spTree>
</dsp:drawing>
</file>

<file path=ppt/diagrams/drawing2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10E880-4FAE-4E40-8907-8FBC6CF8EE62}">
      <dsp:nvSpPr>
        <dsp:cNvPr id="0" name=""/>
        <dsp:cNvSpPr/>
      </dsp:nvSpPr>
      <dsp:spPr>
        <a:xfrm>
          <a:off x="1243158" y="490467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78D47-FB72-4BCA-8ADD-6FD81FE689E9}">
      <dsp:nvSpPr>
        <dsp:cNvPr id="0" name=""/>
        <dsp:cNvSpPr/>
      </dsp:nvSpPr>
      <dsp:spPr>
        <a:xfrm>
          <a:off x="1584181" y="1512170"/>
          <a:ext cx="1482341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Schválení</a:t>
          </a:r>
          <a:endParaRPr lang="cs-CZ" sz="1500" b="1" kern="1200" dirty="0"/>
        </a:p>
      </dsp:txBody>
      <dsp:txXfrm>
        <a:off x="1584181" y="1512170"/>
        <a:ext cx="1482341" cy="601303"/>
      </dsp:txXfrm>
    </dsp:sp>
    <dsp:sp modelId="{CBB85794-1CB1-4BC5-B6BB-FBF7B4031B4F}">
      <dsp:nvSpPr>
        <dsp:cNvPr id="0" name=""/>
        <dsp:cNvSpPr/>
      </dsp:nvSpPr>
      <dsp:spPr>
        <a:xfrm>
          <a:off x="644421" y="1729083"/>
          <a:ext cx="2155212" cy="2155431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95D38-B0B6-4D94-91A4-2472463B2082}">
      <dsp:nvSpPr>
        <dsp:cNvPr id="0" name=""/>
        <dsp:cNvSpPr/>
      </dsp:nvSpPr>
      <dsp:spPr>
        <a:xfrm>
          <a:off x="1117831" y="2511577"/>
          <a:ext cx="1202730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</a:t>
          </a:r>
          <a:endParaRPr lang="cs-CZ" sz="2000" b="1" kern="1200" dirty="0"/>
        </a:p>
      </dsp:txBody>
      <dsp:txXfrm>
        <a:off x="1117831" y="2511577"/>
        <a:ext cx="1202730" cy="601303"/>
      </dsp:txXfrm>
    </dsp:sp>
    <dsp:sp modelId="{18802604-F051-41E3-946E-C136E191FC3A}">
      <dsp:nvSpPr>
        <dsp:cNvPr id="0" name=""/>
        <dsp:cNvSpPr/>
      </dsp:nvSpPr>
      <dsp:spPr>
        <a:xfrm>
          <a:off x="1243158" y="2972271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FCC3B-5237-4FF9-A796-2949DF2EA9E7}">
      <dsp:nvSpPr>
        <dsp:cNvPr id="0" name=""/>
        <dsp:cNvSpPr/>
      </dsp:nvSpPr>
      <dsp:spPr>
        <a:xfrm>
          <a:off x="935157" y="3791149"/>
          <a:ext cx="2107147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</a:t>
          </a:r>
          <a:endParaRPr lang="cs-CZ" sz="2400" b="1" kern="1200" dirty="0"/>
        </a:p>
      </dsp:txBody>
      <dsp:txXfrm>
        <a:off x="935157" y="3791149"/>
        <a:ext cx="2107147" cy="601303"/>
      </dsp:txXfrm>
    </dsp:sp>
    <dsp:sp modelId="{1DA05DF5-3DB5-460B-83AD-E3A073B37F59}">
      <dsp:nvSpPr>
        <dsp:cNvPr id="0" name=""/>
        <dsp:cNvSpPr/>
      </dsp:nvSpPr>
      <dsp:spPr>
        <a:xfrm>
          <a:off x="798047" y="4353782"/>
          <a:ext cx="1851598" cy="1852493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73AE-9E4C-4093-BF94-2640426715AB}">
      <dsp:nvSpPr>
        <dsp:cNvPr id="0" name=""/>
        <dsp:cNvSpPr/>
      </dsp:nvSpPr>
      <dsp:spPr>
        <a:xfrm>
          <a:off x="1015660" y="4993381"/>
          <a:ext cx="1407074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</a:t>
          </a:r>
          <a:endParaRPr lang="cs-CZ" sz="2400" b="1" kern="1200" dirty="0"/>
        </a:p>
      </dsp:txBody>
      <dsp:txXfrm>
        <a:off x="1015660" y="4993381"/>
        <a:ext cx="1407074" cy="601303"/>
      </dsp:txXfrm>
    </dsp:sp>
  </dsp:spTree>
</dsp:drawing>
</file>

<file path=ppt/diagrams/drawing2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10E880-4FAE-4E40-8907-8FBC6CF8EE62}">
      <dsp:nvSpPr>
        <dsp:cNvPr id="0" name=""/>
        <dsp:cNvSpPr/>
      </dsp:nvSpPr>
      <dsp:spPr>
        <a:xfrm>
          <a:off x="1243158" y="490467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78D47-FB72-4BCA-8ADD-6FD81FE689E9}">
      <dsp:nvSpPr>
        <dsp:cNvPr id="0" name=""/>
        <dsp:cNvSpPr/>
      </dsp:nvSpPr>
      <dsp:spPr>
        <a:xfrm>
          <a:off x="1579189" y="1270675"/>
          <a:ext cx="1482341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</a:t>
          </a:r>
          <a:endParaRPr lang="cs-CZ" sz="1500" b="1" kern="1200" dirty="0"/>
        </a:p>
      </dsp:txBody>
      <dsp:txXfrm>
        <a:off x="1579189" y="1270675"/>
        <a:ext cx="1482341" cy="601303"/>
      </dsp:txXfrm>
    </dsp:sp>
    <dsp:sp modelId="{CBB85794-1CB1-4BC5-B6BB-FBF7B4031B4F}">
      <dsp:nvSpPr>
        <dsp:cNvPr id="0" name=""/>
        <dsp:cNvSpPr/>
      </dsp:nvSpPr>
      <dsp:spPr>
        <a:xfrm>
          <a:off x="644421" y="1729083"/>
          <a:ext cx="2155212" cy="2155431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95D38-B0B6-4D94-91A4-2472463B2082}">
      <dsp:nvSpPr>
        <dsp:cNvPr id="0" name=""/>
        <dsp:cNvSpPr/>
      </dsp:nvSpPr>
      <dsp:spPr>
        <a:xfrm>
          <a:off x="2016223" y="2520278"/>
          <a:ext cx="1202730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Platnost</a:t>
          </a:r>
          <a:endParaRPr lang="cs-CZ" sz="2000" b="1" kern="1200" dirty="0"/>
        </a:p>
      </dsp:txBody>
      <dsp:txXfrm>
        <a:off x="2016223" y="2520278"/>
        <a:ext cx="1202730" cy="601303"/>
      </dsp:txXfrm>
    </dsp:sp>
    <dsp:sp modelId="{18802604-F051-41E3-946E-C136E191FC3A}">
      <dsp:nvSpPr>
        <dsp:cNvPr id="0" name=""/>
        <dsp:cNvSpPr/>
      </dsp:nvSpPr>
      <dsp:spPr>
        <a:xfrm>
          <a:off x="1243158" y="2972271"/>
          <a:ext cx="2155212" cy="2155431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FCC3B-5237-4FF9-A796-2949DF2EA9E7}">
      <dsp:nvSpPr>
        <dsp:cNvPr id="0" name=""/>
        <dsp:cNvSpPr/>
      </dsp:nvSpPr>
      <dsp:spPr>
        <a:xfrm>
          <a:off x="935157" y="3791149"/>
          <a:ext cx="2107147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C</a:t>
          </a:r>
          <a:endParaRPr lang="cs-CZ" sz="2400" b="1" kern="1200" dirty="0"/>
        </a:p>
      </dsp:txBody>
      <dsp:txXfrm>
        <a:off x="935157" y="3791149"/>
        <a:ext cx="2107147" cy="601303"/>
      </dsp:txXfrm>
    </dsp:sp>
    <dsp:sp modelId="{1DA05DF5-3DB5-460B-83AD-E3A073B37F59}">
      <dsp:nvSpPr>
        <dsp:cNvPr id="0" name=""/>
        <dsp:cNvSpPr/>
      </dsp:nvSpPr>
      <dsp:spPr>
        <a:xfrm>
          <a:off x="798047" y="4353782"/>
          <a:ext cx="1851598" cy="1852493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273AE-9E4C-4093-BF94-2640426715AB}">
      <dsp:nvSpPr>
        <dsp:cNvPr id="0" name=""/>
        <dsp:cNvSpPr/>
      </dsp:nvSpPr>
      <dsp:spPr>
        <a:xfrm>
          <a:off x="1015660" y="4993381"/>
          <a:ext cx="1407074" cy="6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D</a:t>
          </a:r>
          <a:endParaRPr lang="cs-CZ" sz="2400" b="1" kern="1200" dirty="0"/>
        </a:p>
      </dsp:txBody>
      <dsp:txXfrm>
        <a:off x="1015660" y="4993381"/>
        <a:ext cx="1407074" cy="601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D44E7-C77F-4536-8A00-3AD0338120F9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21201-844B-4DBA-BE0F-85E3308693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8540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021201-844B-4DBA-BE0F-85E3308693E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30.4.2014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diagramLayout" Target="../diagrams/layout13.xml"/><Relationship Id="rId18" Type="http://schemas.openxmlformats.org/officeDocument/2006/relationships/diagramLayout" Target="../diagrams/layout14.xml"/><Relationship Id="rId3" Type="http://schemas.openxmlformats.org/officeDocument/2006/relationships/diagramLayout" Target="../diagrams/layout11.xml"/><Relationship Id="rId21" Type="http://schemas.microsoft.com/office/2007/relationships/diagramDrawing" Target="../diagrams/drawing14.xml"/><Relationship Id="rId7" Type="http://schemas.openxmlformats.org/officeDocument/2006/relationships/diagramData" Target="../diagrams/data12.xml"/><Relationship Id="rId12" Type="http://schemas.openxmlformats.org/officeDocument/2006/relationships/diagramData" Target="../diagrams/data13.xml"/><Relationship Id="rId17" Type="http://schemas.openxmlformats.org/officeDocument/2006/relationships/diagramData" Target="../diagrams/data14.xml"/><Relationship Id="rId2" Type="http://schemas.openxmlformats.org/officeDocument/2006/relationships/diagramData" Target="../diagrams/data11.xml"/><Relationship Id="rId16" Type="http://schemas.microsoft.com/office/2007/relationships/diagramDrawing" Target="../diagrams/drawing13.xml"/><Relationship Id="rId20" Type="http://schemas.openxmlformats.org/officeDocument/2006/relationships/diagramColors" Target="../diagrams/colors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5" Type="http://schemas.openxmlformats.org/officeDocument/2006/relationships/diagramColors" Target="../diagrams/colors13.xml"/><Relationship Id="rId10" Type="http://schemas.openxmlformats.org/officeDocument/2006/relationships/diagramColors" Target="../diagrams/colors12.xml"/><Relationship Id="rId19" Type="http://schemas.openxmlformats.org/officeDocument/2006/relationships/diagramQuickStyle" Target="../diagrams/quickStyle14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diagramQuickStyle" Target="../diagrams/quickStyle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13" Type="http://schemas.openxmlformats.org/officeDocument/2006/relationships/diagramLayout" Target="../diagrams/layout17.xml"/><Relationship Id="rId18" Type="http://schemas.openxmlformats.org/officeDocument/2006/relationships/diagramLayout" Target="../diagrams/layout18.xml"/><Relationship Id="rId26" Type="http://schemas.microsoft.com/office/2007/relationships/diagramDrawing" Target="../diagrams/drawing19.xml"/><Relationship Id="rId3" Type="http://schemas.openxmlformats.org/officeDocument/2006/relationships/diagramLayout" Target="../diagrams/layout15.xml"/><Relationship Id="rId21" Type="http://schemas.microsoft.com/office/2007/relationships/diagramDrawing" Target="../diagrams/drawing18.xml"/><Relationship Id="rId7" Type="http://schemas.openxmlformats.org/officeDocument/2006/relationships/diagramData" Target="../diagrams/data16.xml"/><Relationship Id="rId12" Type="http://schemas.openxmlformats.org/officeDocument/2006/relationships/diagramData" Target="../diagrams/data17.xml"/><Relationship Id="rId17" Type="http://schemas.openxmlformats.org/officeDocument/2006/relationships/diagramData" Target="../diagrams/data18.xml"/><Relationship Id="rId25" Type="http://schemas.openxmlformats.org/officeDocument/2006/relationships/diagramColors" Target="../diagrams/colors19.xml"/><Relationship Id="rId2" Type="http://schemas.openxmlformats.org/officeDocument/2006/relationships/diagramData" Target="../diagrams/data15.xml"/><Relationship Id="rId16" Type="http://schemas.microsoft.com/office/2007/relationships/diagramDrawing" Target="../diagrams/drawing17.xml"/><Relationship Id="rId20" Type="http://schemas.openxmlformats.org/officeDocument/2006/relationships/diagramColors" Target="../diagrams/colors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24" Type="http://schemas.openxmlformats.org/officeDocument/2006/relationships/diagramQuickStyle" Target="../diagrams/quickStyle19.xml"/><Relationship Id="rId5" Type="http://schemas.openxmlformats.org/officeDocument/2006/relationships/diagramColors" Target="../diagrams/colors15.xml"/><Relationship Id="rId15" Type="http://schemas.openxmlformats.org/officeDocument/2006/relationships/diagramColors" Target="../diagrams/colors17.xml"/><Relationship Id="rId23" Type="http://schemas.openxmlformats.org/officeDocument/2006/relationships/diagramLayout" Target="../diagrams/layout19.xml"/><Relationship Id="rId10" Type="http://schemas.openxmlformats.org/officeDocument/2006/relationships/diagramColors" Target="../diagrams/colors16.xml"/><Relationship Id="rId19" Type="http://schemas.openxmlformats.org/officeDocument/2006/relationships/diagramQuickStyle" Target="../diagrams/quickStyle18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Relationship Id="rId14" Type="http://schemas.openxmlformats.org/officeDocument/2006/relationships/diagramQuickStyle" Target="../diagrams/quickStyle17.xml"/><Relationship Id="rId22" Type="http://schemas.openxmlformats.org/officeDocument/2006/relationships/diagramData" Target="../diagrams/data1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1.xml"/><Relationship Id="rId13" Type="http://schemas.openxmlformats.org/officeDocument/2006/relationships/diagramLayout" Target="../diagrams/layout22.xml"/><Relationship Id="rId18" Type="http://schemas.openxmlformats.org/officeDocument/2006/relationships/diagramLayout" Target="../diagrams/layout23.xml"/><Relationship Id="rId3" Type="http://schemas.openxmlformats.org/officeDocument/2006/relationships/diagramLayout" Target="../diagrams/layout20.xml"/><Relationship Id="rId21" Type="http://schemas.microsoft.com/office/2007/relationships/diagramDrawing" Target="../diagrams/drawing23.xml"/><Relationship Id="rId7" Type="http://schemas.openxmlformats.org/officeDocument/2006/relationships/diagramData" Target="../diagrams/data21.xml"/><Relationship Id="rId12" Type="http://schemas.openxmlformats.org/officeDocument/2006/relationships/diagramData" Target="../diagrams/data22.xml"/><Relationship Id="rId17" Type="http://schemas.openxmlformats.org/officeDocument/2006/relationships/diagramData" Target="../diagrams/data23.xml"/><Relationship Id="rId2" Type="http://schemas.openxmlformats.org/officeDocument/2006/relationships/diagramData" Target="../diagrams/data20.xml"/><Relationship Id="rId16" Type="http://schemas.microsoft.com/office/2007/relationships/diagramDrawing" Target="../diagrams/drawing22.xml"/><Relationship Id="rId20" Type="http://schemas.openxmlformats.org/officeDocument/2006/relationships/diagramColors" Target="../diagrams/colors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11" Type="http://schemas.microsoft.com/office/2007/relationships/diagramDrawing" Target="../diagrams/drawing21.xml"/><Relationship Id="rId5" Type="http://schemas.openxmlformats.org/officeDocument/2006/relationships/diagramColors" Target="../diagrams/colors20.xml"/><Relationship Id="rId15" Type="http://schemas.openxmlformats.org/officeDocument/2006/relationships/diagramColors" Target="../diagrams/colors22.xml"/><Relationship Id="rId10" Type="http://schemas.openxmlformats.org/officeDocument/2006/relationships/diagramColors" Target="../diagrams/colors21.xml"/><Relationship Id="rId19" Type="http://schemas.openxmlformats.org/officeDocument/2006/relationships/diagramQuickStyle" Target="../diagrams/quickStyle23.xml"/><Relationship Id="rId4" Type="http://schemas.openxmlformats.org/officeDocument/2006/relationships/diagramQuickStyle" Target="../diagrams/quickStyle20.xml"/><Relationship Id="rId9" Type="http://schemas.openxmlformats.org/officeDocument/2006/relationships/diagramQuickStyle" Target="../diagrams/quickStyle21.xml"/><Relationship Id="rId14" Type="http://schemas.openxmlformats.org/officeDocument/2006/relationships/diagramQuickStyle" Target="../diagrams/quickStyle2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5.xml"/><Relationship Id="rId13" Type="http://schemas.openxmlformats.org/officeDocument/2006/relationships/diagramLayout" Target="../diagrams/layout26.xml"/><Relationship Id="rId18" Type="http://schemas.openxmlformats.org/officeDocument/2006/relationships/diagramLayout" Target="../diagrams/layout27.xml"/><Relationship Id="rId26" Type="http://schemas.microsoft.com/office/2007/relationships/diagramDrawing" Target="../diagrams/drawing28.xml"/><Relationship Id="rId3" Type="http://schemas.openxmlformats.org/officeDocument/2006/relationships/diagramLayout" Target="../diagrams/layout24.xml"/><Relationship Id="rId21" Type="http://schemas.microsoft.com/office/2007/relationships/diagramDrawing" Target="../diagrams/drawing27.xml"/><Relationship Id="rId7" Type="http://schemas.openxmlformats.org/officeDocument/2006/relationships/diagramData" Target="../diagrams/data25.xml"/><Relationship Id="rId12" Type="http://schemas.openxmlformats.org/officeDocument/2006/relationships/diagramData" Target="../diagrams/data26.xml"/><Relationship Id="rId17" Type="http://schemas.openxmlformats.org/officeDocument/2006/relationships/diagramData" Target="../diagrams/data27.xml"/><Relationship Id="rId25" Type="http://schemas.openxmlformats.org/officeDocument/2006/relationships/diagramColors" Target="../diagrams/colors28.xml"/><Relationship Id="rId2" Type="http://schemas.openxmlformats.org/officeDocument/2006/relationships/diagramData" Target="../diagrams/data24.xml"/><Relationship Id="rId16" Type="http://schemas.microsoft.com/office/2007/relationships/diagramDrawing" Target="../diagrams/drawing26.xml"/><Relationship Id="rId20" Type="http://schemas.openxmlformats.org/officeDocument/2006/relationships/diagramColors" Target="../diagrams/colors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11" Type="http://schemas.microsoft.com/office/2007/relationships/diagramDrawing" Target="../diagrams/drawing25.xml"/><Relationship Id="rId24" Type="http://schemas.openxmlformats.org/officeDocument/2006/relationships/diagramQuickStyle" Target="../diagrams/quickStyle28.xml"/><Relationship Id="rId5" Type="http://schemas.openxmlformats.org/officeDocument/2006/relationships/diagramColors" Target="../diagrams/colors24.xml"/><Relationship Id="rId15" Type="http://schemas.openxmlformats.org/officeDocument/2006/relationships/diagramColors" Target="../diagrams/colors26.xml"/><Relationship Id="rId23" Type="http://schemas.openxmlformats.org/officeDocument/2006/relationships/diagramLayout" Target="../diagrams/layout28.xml"/><Relationship Id="rId10" Type="http://schemas.openxmlformats.org/officeDocument/2006/relationships/diagramColors" Target="../diagrams/colors25.xml"/><Relationship Id="rId19" Type="http://schemas.openxmlformats.org/officeDocument/2006/relationships/diagramQuickStyle" Target="../diagrams/quickStyle27.xml"/><Relationship Id="rId4" Type="http://schemas.openxmlformats.org/officeDocument/2006/relationships/diagramQuickStyle" Target="../diagrams/quickStyle24.xml"/><Relationship Id="rId9" Type="http://schemas.openxmlformats.org/officeDocument/2006/relationships/diagramQuickStyle" Target="../diagrams/quickStyle25.xml"/><Relationship Id="rId14" Type="http://schemas.openxmlformats.org/officeDocument/2006/relationships/diagramQuickStyle" Target="../diagrams/quickStyle26.xml"/><Relationship Id="rId22" Type="http://schemas.openxmlformats.org/officeDocument/2006/relationships/diagramData" Target="../diagrams/data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dav&amp;queryid=f5eac127-b458-4f39-85df-1560cc054d4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9886440"/>
              </p:ext>
            </p:extLst>
          </p:nvPr>
        </p:nvGraphicFramePr>
        <p:xfrm>
          <a:off x="395536" y="1601419"/>
          <a:ext cx="8136904" cy="5256581"/>
        </p:xfrm>
        <a:graphic>
          <a:graphicData uri="http://schemas.openxmlformats.org/drawingml/2006/table">
            <a:tbl>
              <a:tblPr/>
              <a:tblGrid>
                <a:gridCol w="2072367"/>
                <a:gridCol w="6064537"/>
              </a:tblGrid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nauka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Právní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norma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54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4415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vysvětlit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působnosti právních norem,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přiblížit jejich jednotlivé prvky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blíže popsat problematiku existence právní normy.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773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10. 9. 2013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197768" y="-3910"/>
            <a:ext cx="8748464" cy="1440160"/>
            <a:chOff x="0" y="0"/>
            <a:chExt cx="88837" cy="16120"/>
          </a:xfrm>
        </p:grpSpPr>
        <p:pic>
          <p:nvPicPr>
            <p:cNvPr id="6" name="Obrázek 5" descr="Výřez obrazovky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8" name="Obrázek 7" descr="loga soukrškolyvjpeg.jpg"/>
            <p:cNvPicPr>
              <a:picLocks noChangeAspect="1"/>
            </p:cNvPicPr>
            <p:nvPr/>
          </p:nvPicPr>
          <p:blipFill>
            <a:blip r:embed="rId5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8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Právní </a:t>
            </a:r>
            <a:r>
              <a:rPr lang="cs-CZ" sz="5400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norma</a:t>
            </a:r>
            <a:br>
              <a:rPr lang="cs-CZ" sz="5400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i="1" dirty="0" smtClean="0"/>
              <a:t>Obecně závazné pravidlo lidského chování, stanoveno nebo uznáno státem, jehož porušení je státem sankcionováno (trestáno).</a:t>
            </a:r>
          </a:p>
          <a:p>
            <a:pPr algn="just"/>
            <a:endParaRPr lang="cs-CZ" i="1" dirty="0" smtClean="0"/>
          </a:p>
          <a:p>
            <a:pPr algn="just"/>
            <a:r>
              <a:rPr lang="cs-CZ" i="1" dirty="0" smtClean="0"/>
              <a:t>Jazykové vyjádření příkazu, zákazu či dovolení.</a:t>
            </a:r>
          </a:p>
          <a:p>
            <a:pPr algn="just"/>
            <a:endParaRPr lang="cs-CZ" i="1" dirty="0" smtClean="0"/>
          </a:p>
          <a:p>
            <a:pPr algn="just"/>
            <a:endParaRPr lang="cs-CZ" i="1" dirty="0" smtClean="0"/>
          </a:p>
          <a:p>
            <a:pPr algn="just">
              <a:buFont typeface="Courier New" pitchFamily="49" charset="0"/>
              <a:buChar char="o"/>
            </a:pP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Znaky norem</a:t>
            </a:r>
          </a:p>
          <a:p>
            <a:pPr algn="just">
              <a:buFont typeface="Courier New" pitchFamily="49" charset="0"/>
              <a:buChar char="o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11430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853557899"/>
              </p:ext>
            </p:extLst>
          </p:nvPr>
        </p:nvGraphicFramePr>
        <p:xfrm>
          <a:off x="0" y="4869160"/>
          <a:ext cx="9577064" cy="3356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xmlns="" val="1068193031"/>
              </p:ext>
            </p:extLst>
          </p:nvPr>
        </p:nvGraphicFramePr>
        <p:xfrm>
          <a:off x="1043608" y="3717032"/>
          <a:ext cx="79928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1126143880"/>
              </p:ext>
            </p:extLst>
          </p:nvPr>
        </p:nvGraphicFramePr>
        <p:xfrm>
          <a:off x="1547664" y="299695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xmlns="" val="1064453296"/>
              </p:ext>
            </p:extLst>
          </p:nvPr>
        </p:nvGraphicFramePr>
        <p:xfrm>
          <a:off x="3203848" y="350100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Graphic spid="9" grpId="0">
        <p:bldAsOne/>
      </p:bldGraphic>
      <p:bldGraphic spid="10" grpId="0">
        <p:bldAsOne/>
      </p:bldGraphic>
      <p:bldGraphic spid="11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Prvky právní normy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478293908"/>
              </p:ext>
            </p:extLst>
          </p:nvPr>
        </p:nvGraphicFramePr>
        <p:xfrm>
          <a:off x="467544" y="1700808"/>
          <a:ext cx="7344816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751835385"/>
              </p:ext>
            </p:extLst>
          </p:nvPr>
        </p:nvGraphicFramePr>
        <p:xfrm>
          <a:off x="179512" y="1412776"/>
          <a:ext cx="1319808" cy="123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="" val="3919040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Prvky právní normy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66015576"/>
              </p:ext>
            </p:extLst>
          </p:nvPr>
        </p:nvGraphicFramePr>
        <p:xfrm>
          <a:off x="457200" y="1268760"/>
          <a:ext cx="7859216" cy="5132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3969264976"/>
              </p:ext>
            </p:extLst>
          </p:nvPr>
        </p:nvGraphicFramePr>
        <p:xfrm>
          <a:off x="179512" y="1412776"/>
          <a:ext cx="1319808" cy="123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="" val="300682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Prvky právní normy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49610945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941839901"/>
              </p:ext>
            </p:extLst>
          </p:nvPr>
        </p:nvGraphicFramePr>
        <p:xfrm>
          <a:off x="179512" y="1412776"/>
          <a:ext cx="1319808" cy="123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="" val="51984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7620000" cy="5996136"/>
          </a:xfrm>
        </p:spPr>
        <p:txBody>
          <a:bodyPr/>
          <a:lstStyle/>
          <a:p>
            <a:pPr algn="just">
              <a:buFont typeface="Courier New" pitchFamily="49" charset="0"/>
              <a:buChar char="o"/>
            </a:pP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Subjekt</a:t>
            </a:r>
            <a:endParaRPr lang="cs-CZ" sz="2400" i="1" dirty="0" smtClean="0"/>
          </a:p>
          <a:p>
            <a:pPr algn="just"/>
            <a:r>
              <a:rPr lang="cs-CZ" sz="2400" i="1" dirty="0" smtClean="0"/>
              <a:t>Adresát je ten, jemuž norma přímo ukládá povinnost či zadává subjektivní práva.</a:t>
            </a:r>
          </a:p>
          <a:p>
            <a:pPr algn="just"/>
            <a:r>
              <a:rPr lang="cs-CZ" sz="2400" i="1" dirty="0" smtClean="0"/>
              <a:t>Subjektem mohou být osoby fyzické (FO), právnické (PO)</a:t>
            </a:r>
            <a:br>
              <a:rPr lang="cs-CZ" sz="2400" i="1" dirty="0" smtClean="0"/>
            </a:br>
            <a:r>
              <a:rPr lang="cs-CZ" sz="2400" i="1" dirty="0" smtClean="0"/>
              <a:t>i stát.</a:t>
            </a:r>
          </a:p>
          <a:p>
            <a:pPr marL="114300" indent="0" algn="just">
              <a:buNone/>
            </a:pPr>
            <a:endParaRPr lang="cs-CZ" sz="24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>
              <a:buFont typeface="Courier New" pitchFamily="49" charset="0"/>
              <a:buChar char="o"/>
            </a:pP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Objekt</a:t>
            </a:r>
            <a:endParaRPr lang="cs-CZ" sz="24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/>
            <a:r>
              <a:rPr lang="cs-CZ" sz="2400" i="1" dirty="0" smtClean="0"/>
              <a:t>Také předmět, neboli </a:t>
            </a:r>
            <a:r>
              <a:rPr lang="cs-CZ" sz="2400" i="1" dirty="0" smtClean="0"/>
              <a:t>to, </a:t>
            </a:r>
            <a:r>
              <a:rPr lang="cs-CZ" sz="2400" i="1" dirty="0" smtClean="0"/>
              <a:t>k čemu směřuje účel právní normy.</a:t>
            </a:r>
            <a:endParaRPr lang="cs-CZ" sz="24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>
              <a:buFont typeface="Courier New" pitchFamily="49" charset="0"/>
              <a:buChar char="o"/>
            </a:pPr>
            <a:endParaRPr lang="cs-CZ" sz="2400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>
              <a:buFont typeface="Courier New" pitchFamily="49" charset="0"/>
              <a:buChar char="o"/>
            </a:pP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Obsah</a:t>
            </a:r>
            <a:endParaRPr lang="cs-CZ" sz="2400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/>
            <a:r>
              <a:rPr lang="cs-CZ" sz="2400" i="1" dirty="0" smtClean="0"/>
              <a:t>Oprávnění a povinnosti subjektů, spojnice mezi subjektem a obsahem.</a:t>
            </a:r>
            <a:endParaRPr lang="cs-CZ" sz="24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214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Působnost právních norem</a:t>
            </a:r>
            <a: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i="1" dirty="0" smtClean="0"/>
              <a:t>V obecném smyslu chápáno jako vyjádření vlastního působení právní normy na chování lidí.</a:t>
            </a:r>
          </a:p>
          <a:p>
            <a:pPr algn="just"/>
            <a:endParaRPr lang="cs-CZ" i="1" dirty="0"/>
          </a:p>
          <a:p>
            <a:pPr algn="just"/>
            <a:endParaRPr lang="cs-CZ" i="1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125939505"/>
              </p:ext>
            </p:extLst>
          </p:nvPr>
        </p:nvGraphicFramePr>
        <p:xfrm>
          <a:off x="-252536" y="2492896"/>
          <a:ext cx="9145016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xmlns="" val="370211423"/>
              </p:ext>
            </p:extLst>
          </p:nvPr>
        </p:nvGraphicFramePr>
        <p:xfrm>
          <a:off x="-252536" y="3573016"/>
          <a:ext cx="9145016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1155957489"/>
              </p:ext>
            </p:extLst>
          </p:nvPr>
        </p:nvGraphicFramePr>
        <p:xfrm>
          <a:off x="-252536" y="4653136"/>
          <a:ext cx="9145016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xmlns="" val="2102513609"/>
              </p:ext>
            </p:extLst>
          </p:nvPr>
        </p:nvGraphicFramePr>
        <p:xfrm>
          <a:off x="-180528" y="5733256"/>
          <a:ext cx="9096513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xmlns="" val="3337755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Graphic spid="9" grpId="0">
        <p:bldAsOne/>
      </p:bldGraphic>
      <p:bldGraphic spid="10" grpId="0">
        <p:bldAsOne/>
      </p:bldGraphic>
      <p:bldGraphic spid="11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Místní působnost</a:t>
            </a:r>
            <a: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Courier New" pitchFamily="49" charset="0"/>
              <a:buChar char="o"/>
            </a:pP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Obecná místní působnost</a:t>
            </a:r>
          </a:p>
          <a:p>
            <a:pPr algn="just"/>
            <a:r>
              <a:rPr lang="cs-CZ" i="1" dirty="0" smtClean="0"/>
              <a:t>„Veřejná moc je vykonávána nad celým územím státu“.</a:t>
            </a:r>
          </a:p>
          <a:p>
            <a:pPr algn="just"/>
            <a:endParaRPr lang="cs-CZ" i="1" dirty="0" smtClean="0"/>
          </a:p>
          <a:p>
            <a:pPr algn="just">
              <a:buFont typeface="Courier New" pitchFamily="49" charset="0"/>
              <a:buChar char="o"/>
            </a:pP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Zvláštní místní </a:t>
            </a:r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působnost</a:t>
            </a:r>
          </a:p>
          <a:p>
            <a:pPr algn="just"/>
            <a:r>
              <a:rPr lang="cs-CZ" i="1" dirty="0" smtClean="0"/>
              <a:t>Působnost normy je omezena na teritorium jednotlivých krajů nebo obcí.</a:t>
            </a:r>
          </a:p>
          <a:p>
            <a:pPr algn="just"/>
            <a:endParaRPr lang="cs-CZ" i="1" dirty="0" smtClean="0"/>
          </a:p>
          <a:p>
            <a:pPr algn="just">
              <a:buFont typeface="Courier New" pitchFamily="49" charset="0"/>
              <a:buChar char="o"/>
            </a:pP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Výjimečná místní </a:t>
            </a:r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působnost</a:t>
            </a:r>
          </a:p>
          <a:p>
            <a:pPr algn="just"/>
            <a:r>
              <a:rPr lang="cs-CZ" i="1" dirty="0" smtClean="0"/>
              <a:t>Jedná se o předpis jedinečného charakteru, např. předpis týkající se pouze území hlavního města Prahy, nebo statutárního města Brna.</a:t>
            </a:r>
            <a:endParaRPr lang="cs-CZ" i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1628800"/>
            <a:ext cx="1905000" cy="10858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3861048"/>
            <a:ext cx="1905000" cy="10858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5733256"/>
            <a:ext cx="1440160" cy="1056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46399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Osobní působnost</a:t>
            </a:r>
            <a: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5132040"/>
          </a:xfrm>
        </p:spPr>
        <p:txBody>
          <a:bodyPr>
            <a:normAutofit lnSpcReduction="10000"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Obecná </a:t>
            </a: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osobní působnost</a:t>
            </a:r>
            <a:endParaRPr lang="cs-CZ" sz="28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/>
            <a:r>
              <a:rPr lang="cs-CZ" i="1" dirty="0" smtClean="0"/>
              <a:t>Normy se v zásadě vztahují na všechny FO i PO na území daného státu, jediným omezením může být snížení či vyloučení způsobilosti k právním úkonům osoby.</a:t>
            </a:r>
            <a:endParaRPr lang="cs-CZ" i="1" dirty="0"/>
          </a:p>
          <a:p>
            <a:pPr algn="just"/>
            <a:endParaRPr lang="cs-CZ" i="1" dirty="0"/>
          </a:p>
          <a:p>
            <a:pPr algn="just">
              <a:buFont typeface="Courier New" pitchFamily="49" charset="0"/>
              <a:buChar char="o"/>
            </a:pPr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Zvláštní </a:t>
            </a: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osobní působnost</a:t>
            </a:r>
            <a:endParaRPr lang="cs-CZ" sz="28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/>
            <a:r>
              <a:rPr lang="cs-CZ" i="1" dirty="0" smtClean="0"/>
              <a:t>Speciální vymezení určité skupiny subjektů, na něž se norma vztahuje, např. zákon o policii se vztahuje na policii ČR.</a:t>
            </a:r>
            <a:endParaRPr lang="cs-CZ" i="1" dirty="0"/>
          </a:p>
          <a:p>
            <a:pPr algn="just"/>
            <a:endParaRPr lang="cs-CZ" i="1" dirty="0"/>
          </a:p>
          <a:p>
            <a:pPr algn="just">
              <a:buFont typeface="Courier New" pitchFamily="49" charset="0"/>
              <a:buChar char="o"/>
            </a:pPr>
            <a:r>
              <a:rPr lang="cs-CZ" sz="2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Výjimečná </a:t>
            </a:r>
            <a:r>
              <a:rPr lang="cs-CZ" sz="2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osobní působnost</a:t>
            </a:r>
            <a:endParaRPr lang="cs-CZ" sz="2800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just"/>
            <a:r>
              <a:rPr lang="cs-CZ" i="1" dirty="0" smtClean="0"/>
              <a:t>Jedná se o nejužší vymezení, týká se zejména osob disponujících imunitou, např. diplomaté, soudci, poslanci, prezident…</a:t>
            </a:r>
            <a:endParaRPr lang="cs-CZ" i="1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2286135"/>
            <a:ext cx="1656184" cy="13262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15804" y="5375309"/>
            <a:ext cx="1241184" cy="14826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78868" y="3805063"/>
            <a:ext cx="1178120" cy="1384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44236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Věcná působnost</a:t>
            </a:r>
            <a: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1161"/>
            <a:ext cx="7620000" cy="4800600"/>
          </a:xfrm>
        </p:spPr>
        <p:txBody>
          <a:bodyPr/>
          <a:lstStyle/>
          <a:p>
            <a:pPr algn="just"/>
            <a:r>
              <a:rPr lang="cs-CZ" i="1" dirty="0" smtClean="0"/>
              <a:t>V praxi relativně malý význam, postačuje vymezení dle místní </a:t>
            </a:r>
            <a:br>
              <a:rPr lang="cs-CZ" i="1" dirty="0" smtClean="0"/>
            </a:br>
            <a:r>
              <a:rPr lang="cs-CZ" i="1" dirty="0" smtClean="0"/>
              <a:t>a osobní.</a:t>
            </a:r>
          </a:p>
          <a:p>
            <a:pPr algn="just"/>
            <a:endParaRPr lang="cs-CZ" i="1" dirty="0" smtClean="0"/>
          </a:p>
          <a:p>
            <a:pPr algn="just"/>
            <a:r>
              <a:rPr lang="cs-CZ" i="1" dirty="0" smtClean="0"/>
              <a:t>Je mírou možnosti aplikace normy podle předmětu její úpravy, např. trestní zákoník (jako norma) upravuje problematiku trestných činů a nepoužije se na úpravu kupních smluv.</a:t>
            </a:r>
          </a:p>
          <a:p>
            <a:pPr algn="just"/>
            <a:endParaRPr lang="cs-CZ" i="1" dirty="0"/>
          </a:p>
          <a:p>
            <a:pPr algn="just"/>
            <a:r>
              <a:rPr lang="cs-CZ" i="1" dirty="0" smtClean="0"/>
              <a:t>Ke znakům právní normy patří její obecnost co do předmětu, tzn., že se nikdy nemůže vztahovat na jedinečný konkrétní případ, věcnou působnost tedy nelze dělit na zvláštní či výjimečnou.</a:t>
            </a:r>
            <a:endParaRPr lang="cs-CZ" i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64485">
            <a:off x="7514615" y="4877440"/>
            <a:ext cx="1279144" cy="1820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2329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Časová působnost</a:t>
            </a:r>
            <a: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620000" cy="4800600"/>
          </a:xfrm>
        </p:spPr>
        <p:txBody>
          <a:bodyPr/>
          <a:lstStyle/>
          <a:p>
            <a:r>
              <a:rPr lang="cs-CZ" i="1" dirty="0" smtClean="0"/>
              <a:t>Je svázána s okamžiky vzniku, působení a zániku právních norem v rámci normotvorného procesu.</a:t>
            </a:r>
          </a:p>
          <a:p>
            <a:endParaRPr lang="cs-CZ" i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53686383"/>
              </p:ext>
            </p:extLst>
          </p:nvPr>
        </p:nvGraphicFramePr>
        <p:xfrm>
          <a:off x="4716016" y="1457400"/>
          <a:ext cx="504056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821276802"/>
              </p:ext>
            </p:extLst>
          </p:nvPr>
        </p:nvGraphicFramePr>
        <p:xfrm>
          <a:off x="107504" y="2204864"/>
          <a:ext cx="4248472" cy="6638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944010081"/>
              </p:ext>
            </p:extLst>
          </p:nvPr>
        </p:nvGraphicFramePr>
        <p:xfrm>
          <a:off x="108012" y="3140968"/>
          <a:ext cx="5364088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xmlns="" val="1745454144"/>
              </p:ext>
            </p:extLst>
          </p:nvPr>
        </p:nvGraphicFramePr>
        <p:xfrm>
          <a:off x="107504" y="4249204"/>
          <a:ext cx="5220072" cy="951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3763216602"/>
              </p:ext>
            </p:extLst>
          </p:nvPr>
        </p:nvGraphicFramePr>
        <p:xfrm>
          <a:off x="107504" y="5373216"/>
          <a:ext cx="5580112" cy="1340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cxnSp>
        <p:nvCxnSpPr>
          <p:cNvPr id="12" name="Přímá spojnice se šipkou 11"/>
          <p:cNvCxnSpPr/>
          <p:nvPr/>
        </p:nvCxnSpPr>
        <p:spPr>
          <a:xfrm>
            <a:off x="4499992" y="2492896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700700" y="3501008"/>
            <a:ext cx="2286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472100" y="4725144"/>
            <a:ext cx="8280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796136" y="6021288"/>
            <a:ext cx="1440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772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7" grpId="0">
        <p:bldAsOne/>
      </p:bldGraphic>
      <p:bldGraphic spid="8" grpId="0">
        <p:bldAsOne/>
      </p:bldGraphic>
      <p:bldGraphic spid="9" grpId="0">
        <p:bldAsOne/>
      </p:bldGraphic>
      <p:bldGraphic spid="10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</p:spPr>
        <p:txBody>
          <a:bodyPr/>
          <a:lstStyle/>
          <a:p>
            <a:r>
              <a:rPr lang="cs-CZ" sz="4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Zrušení (zánik) právních norem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7620000" cy="4800600"/>
          </a:xfrm>
        </p:spPr>
        <p:txBody>
          <a:bodyPr/>
          <a:lstStyle/>
          <a:p>
            <a:r>
              <a:rPr lang="cs-CZ" i="1" dirty="0" smtClean="0"/>
              <a:t>Časová působnosti normy je omezena dobou jejího zániku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940596124"/>
              </p:ext>
            </p:extLst>
          </p:nvPr>
        </p:nvGraphicFramePr>
        <p:xfrm>
          <a:off x="179512" y="1844824"/>
          <a:ext cx="7488832" cy="1296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224356765"/>
              </p:ext>
            </p:extLst>
          </p:nvPr>
        </p:nvGraphicFramePr>
        <p:xfrm>
          <a:off x="179512" y="4149080"/>
          <a:ext cx="7416824" cy="1296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4040318072"/>
              </p:ext>
            </p:extLst>
          </p:nvPr>
        </p:nvGraphicFramePr>
        <p:xfrm>
          <a:off x="899592" y="2996952"/>
          <a:ext cx="7488832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740949385"/>
              </p:ext>
            </p:extLst>
          </p:nvPr>
        </p:nvGraphicFramePr>
        <p:xfrm>
          <a:off x="971600" y="5085184"/>
          <a:ext cx="7416824" cy="1268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xmlns="" val="291483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  <p:bldGraphic spid="6" grpId="0">
        <p:bldAsOne/>
      </p:bldGraphic>
      <p:bldGraphic spid="7" grpId="0">
        <p:bldAsOne/>
      </p:bldGraphic>
      <p:bldGraphic spid="8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Retroaktivita právních norem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i="1" dirty="0" smtClean="0"/>
              <a:t>neboli zpětné působení normy, je výjimkou z její časové působnosti.</a:t>
            </a:r>
          </a:p>
          <a:p>
            <a:pPr algn="just"/>
            <a:endParaRPr lang="cs-CZ" i="1" dirty="0" smtClean="0"/>
          </a:p>
          <a:p>
            <a:pPr algn="just"/>
            <a:r>
              <a:rPr lang="cs-CZ" i="1" dirty="0" smtClean="0"/>
              <a:t>Tzn., každá norma působí pouze v okamžiku kdy existuje, retroaktivita normy je tedy jakousi anomálií.</a:t>
            </a:r>
          </a:p>
          <a:p>
            <a:pPr algn="just"/>
            <a:endParaRPr lang="cs-CZ" i="1" dirty="0"/>
          </a:p>
          <a:p>
            <a:pPr algn="just"/>
            <a:r>
              <a:rPr lang="cs-CZ" i="1" dirty="0" smtClean="0"/>
              <a:t>Jde o situaci, kdy nově vydaný předpis/zákon působí i na vztahy, které vznikly před datem jeho účinnosti. Zásadně je retroaktivita zakázána, existují však výjimky, kdy je tento postup žádoucí.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47993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91264" cy="1143000"/>
          </a:xfrm>
        </p:spPr>
        <p:txBody>
          <a:bodyPr/>
          <a:lstStyle/>
          <a:p>
            <a:r>
              <a:rPr lang="cs-CZ" sz="3800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Seřaďte okamžiky „bytí“ právní normy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sz="2800" b="1" dirty="0" smtClean="0"/>
              <a:t>účinnost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2) </a:t>
            </a:r>
            <a:r>
              <a:rPr lang="cs-CZ" sz="2800" b="1" dirty="0" err="1" smtClean="0"/>
              <a:t>legisvakační</a:t>
            </a:r>
            <a:r>
              <a:rPr lang="cs-CZ" sz="2800" b="1" dirty="0" smtClean="0"/>
              <a:t> lhůta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3) </a:t>
            </a:r>
            <a:r>
              <a:rPr lang="cs-CZ" sz="2800" b="1" dirty="0" smtClean="0"/>
              <a:t>schválení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4) </a:t>
            </a:r>
            <a:r>
              <a:rPr lang="cs-CZ" sz="2800" b="1" dirty="0" smtClean="0"/>
              <a:t>platnost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118887248"/>
              </p:ext>
            </p:extLst>
          </p:nvPr>
        </p:nvGraphicFramePr>
        <p:xfrm>
          <a:off x="4572000" y="548680"/>
          <a:ext cx="4042792" cy="6696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980952878"/>
              </p:ext>
            </p:extLst>
          </p:nvPr>
        </p:nvGraphicFramePr>
        <p:xfrm>
          <a:off x="4572000" y="548680"/>
          <a:ext cx="4042792" cy="6696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184322010"/>
              </p:ext>
            </p:extLst>
          </p:nvPr>
        </p:nvGraphicFramePr>
        <p:xfrm>
          <a:off x="4572000" y="548680"/>
          <a:ext cx="4042792" cy="6696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208005880"/>
              </p:ext>
            </p:extLst>
          </p:nvPr>
        </p:nvGraphicFramePr>
        <p:xfrm>
          <a:off x="4572000" y="548680"/>
          <a:ext cx="4042792" cy="6696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68314517"/>
              </p:ext>
            </p:extLst>
          </p:nvPr>
        </p:nvGraphicFramePr>
        <p:xfrm>
          <a:off x="4572000" y="548680"/>
          <a:ext cx="4042792" cy="6696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xmlns="" val="1264116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11" grpId="0">
        <p:bldAsOne/>
      </p:bldGraphic>
      <p:bldGraphic spid="12" grpId="0">
        <p:bldAsOne/>
      </p:bldGraphic>
      <p:bldGraphic spid="13" grpId="0">
        <p:bldAsOne/>
      </p:bldGraphic>
      <p:bldGraphic spid="14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r>
              <a:rPr lang="cs-CZ" sz="40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/>
            </a:r>
            <a:br>
              <a:rPr lang="cs-CZ" sz="4000" cap="none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064896" cy="5688632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1500" dirty="0" smtClean="0"/>
              <a:t>MIRACETI. </a:t>
            </a:r>
            <a:r>
              <a:rPr lang="pt-BR" sz="1500" i="1" dirty="0" smtClean="0"/>
              <a:t>http</a:t>
            </a:r>
            <a:r>
              <a:rPr lang="pt-BR" sz="1500" i="1" dirty="0"/>
              <a:t>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 smtClean="0"/>
              <a:t> [cit. 10.9.2013]. Dostupný na WWW: http</a:t>
            </a:r>
            <a:r>
              <a:rPr lang="cs-CZ" sz="1500" dirty="0"/>
              <a:t>://</a:t>
            </a:r>
            <a:r>
              <a:rPr lang="cs-CZ" sz="1500" dirty="0" smtClean="0"/>
              <a:t>commons.wikimedia.org/wiki/File:Moravskoslezsky_kraj.svg?uselang=cs</a:t>
            </a:r>
          </a:p>
          <a:p>
            <a:pPr algn="just">
              <a:buFont typeface="Arial" pitchFamily="34" charset="0"/>
              <a:buChar char="•"/>
            </a:pPr>
            <a:endParaRPr lang="cs-CZ" sz="1500" dirty="0" smtClean="0"/>
          </a:p>
          <a:p>
            <a:pPr algn="just"/>
            <a:r>
              <a:rPr lang="cs-CZ" sz="1500" dirty="0" smtClean="0"/>
              <a:t>MICHIEL1972.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</a:t>
            </a:r>
            <a:r>
              <a:rPr lang="cs-CZ" sz="1500" dirty="0" smtClean="0"/>
              <a:t>10.9.2013]. </a:t>
            </a:r>
            <a:r>
              <a:rPr lang="cs-CZ" sz="1500" dirty="0"/>
              <a:t>Dostupný na WWW: </a:t>
            </a:r>
            <a:r>
              <a:rPr lang="cs-CZ" sz="1500" dirty="0" smtClean="0"/>
              <a:t>http</a:t>
            </a:r>
            <a:r>
              <a:rPr lang="cs-CZ" sz="1500" dirty="0"/>
              <a:t>://commons.wikimedia.org/wiki/File%3ALocation_map_municipal_district_Prague_-_</a:t>
            </a:r>
            <a:r>
              <a:rPr lang="cs-CZ" sz="1500" dirty="0" smtClean="0"/>
              <a:t>Praha_1.PNG</a:t>
            </a:r>
          </a:p>
          <a:p>
            <a:pPr algn="just"/>
            <a:endParaRPr lang="cs-CZ" sz="1500" dirty="0" smtClean="0"/>
          </a:p>
          <a:p>
            <a:pPr algn="just"/>
            <a:r>
              <a:rPr lang="cs-CZ" sz="1500" dirty="0" smtClean="0"/>
              <a:t>AUTOR NEUVEDEN.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</a:t>
            </a:r>
            <a:r>
              <a:rPr lang="cs-CZ" sz="1500" dirty="0" smtClean="0"/>
              <a:t>10.9.2013]. </a:t>
            </a:r>
            <a:r>
              <a:rPr lang="cs-CZ" sz="1500" dirty="0"/>
              <a:t>Dostupný na WWW: </a:t>
            </a:r>
            <a:r>
              <a:rPr lang="cs-CZ" sz="1500" dirty="0" smtClean="0"/>
              <a:t>http</a:t>
            </a:r>
            <a:r>
              <a:rPr lang="cs-CZ" sz="1500" dirty="0"/>
              <a:t>://</a:t>
            </a:r>
            <a:r>
              <a:rPr lang="cs-CZ" sz="1500" dirty="0" smtClean="0"/>
              <a:t>commons.wikimedia.org/wiki/File:Czechy.svg?uselang=cs</a:t>
            </a:r>
          </a:p>
          <a:p>
            <a:pPr algn="just"/>
            <a:endParaRPr lang="cs-CZ" sz="1500" dirty="0" smtClean="0">
              <a:hlinkClick r:id="rId2"/>
            </a:endParaRPr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 smtClean="0"/>
              <a:t>10</a:t>
            </a:r>
            <a:r>
              <a:rPr lang="pt-BR" sz="1500" dirty="0" smtClean="0"/>
              <a:t>.</a:t>
            </a:r>
            <a:r>
              <a:rPr lang="cs-CZ" sz="1500" dirty="0" smtClean="0"/>
              <a:t>9</a:t>
            </a:r>
            <a:r>
              <a:rPr lang="pt-BR" sz="1500" dirty="0" smtClean="0"/>
              <a:t>.201</a:t>
            </a:r>
            <a:r>
              <a:rPr lang="cs-CZ" sz="1500" dirty="0" smtClean="0"/>
              <a:t>3</a:t>
            </a:r>
            <a:r>
              <a:rPr lang="pt-BR" sz="1500" dirty="0" smtClean="0"/>
              <a:t>]. </a:t>
            </a:r>
            <a:r>
              <a:rPr lang="pt-BR" sz="1500" dirty="0"/>
              <a:t>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://office.microsoft.com/cs-cz/images/results.aspx?qu=dav&amp;queryid=f5eac127-b458-4f39-85df-1560cc054d45#ai:MC900020127</a:t>
            </a:r>
            <a:r>
              <a:rPr lang="cs-CZ" sz="1500" dirty="0" smtClean="0"/>
              <a:t>|</a:t>
            </a:r>
          </a:p>
          <a:p>
            <a:pPr algn="just"/>
            <a:endParaRPr lang="cs-CZ" sz="1500" dirty="0" smtClean="0"/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 smtClean="0"/>
              <a:t>10</a:t>
            </a:r>
            <a:r>
              <a:rPr lang="pt-BR" sz="1500" dirty="0" smtClean="0"/>
              <a:t>.</a:t>
            </a:r>
            <a:r>
              <a:rPr lang="cs-CZ" sz="1500" dirty="0" smtClean="0"/>
              <a:t>9</a:t>
            </a:r>
            <a:r>
              <a:rPr lang="pt-BR" sz="1500" dirty="0" smtClean="0"/>
              <a:t>.201</a:t>
            </a:r>
            <a:r>
              <a:rPr lang="cs-CZ" sz="1500" dirty="0" smtClean="0"/>
              <a:t>3</a:t>
            </a:r>
            <a:r>
              <a:rPr lang="pt-BR" sz="1500" dirty="0" smtClean="0"/>
              <a:t>]. </a:t>
            </a:r>
            <a:r>
              <a:rPr lang="pt-BR" sz="1500" dirty="0"/>
              <a:t>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://office.microsoft.com/cs-cz/images/results.aspx?qu=policie&amp;ex=1#ai:MC900233443</a:t>
            </a:r>
            <a:r>
              <a:rPr lang="cs-CZ" sz="1500" dirty="0" smtClean="0"/>
              <a:t>|</a:t>
            </a:r>
          </a:p>
          <a:p>
            <a:pPr algn="just"/>
            <a:endParaRPr lang="cs-CZ" sz="1500" dirty="0" smtClean="0"/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 smtClean="0"/>
              <a:t>10</a:t>
            </a:r>
            <a:r>
              <a:rPr lang="pt-BR" sz="1500" dirty="0" smtClean="0"/>
              <a:t>.</a:t>
            </a:r>
            <a:r>
              <a:rPr lang="cs-CZ" sz="1500" dirty="0" smtClean="0"/>
              <a:t>9.</a:t>
            </a:r>
            <a:r>
              <a:rPr lang="pt-BR" sz="1500" dirty="0" smtClean="0"/>
              <a:t>201</a:t>
            </a:r>
            <a:r>
              <a:rPr lang="cs-CZ" sz="1500" dirty="0" smtClean="0"/>
              <a:t>3</a:t>
            </a:r>
            <a:r>
              <a:rPr lang="pt-BR" sz="1500" dirty="0" smtClean="0"/>
              <a:t>]. </a:t>
            </a:r>
            <a:r>
              <a:rPr lang="pt-BR" sz="1500" dirty="0"/>
              <a:t>Dostupný na WWW</a:t>
            </a:r>
            <a:r>
              <a:rPr lang="cs-CZ" sz="1500" dirty="0"/>
              <a:t>: </a:t>
            </a:r>
            <a:r>
              <a:rPr lang="cs-CZ" sz="1500" dirty="0" smtClean="0"/>
              <a:t>http</a:t>
            </a:r>
            <a:r>
              <a:rPr lang="cs-CZ" sz="1500" dirty="0"/>
              <a:t>://office.microsoft.com/cs-cz/images/results.aspx?qu=soudce&amp;ex=1#ai:MC900212157</a:t>
            </a:r>
            <a:r>
              <a:rPr lang="cs-CZ" sz="1500" dirty="0" smtClean="0"/>
              <a:t>|</a:t>
            </a:r>
          </a:p>
          <a:p>
            <a:pPr algn="just"/>
            <a:endParaRPr lang="cs-CZ" sz="1500" dirty="0" smtClean="0"/>
          </a:p>
          <a:p>
            <a:pPr algn="just"/>
            <a:r>
              <a:rPr lang="cs-CZ" sz="1500" dirty="0" smtClean="0"/>
              <a:t>SWISS NATIONAL LIBRARY. </a:t>
            </a:r>
            <a:r>
              <a:rPr lang="pt-BR" sz="1500" i="1" dirty="0"/>
              <a:t>http://</a:t>
            </a:r>
            <a:r>
              <a:rPr lang="cs-CZ" sz="1500" i="1" dirty="0"/>
              <a:t>commons.wikimedia.org</a:t>
            </a:r>
            <a:r>
              <a:rPr lang="pt-BR" sz="1500" dirty="0"/>
              <a:t> [online].</a:t>
            </a:r>
            <a:r>
              <a:rPr lang="cs-CZ" sz="1500" dirty="0"/>
              <a:t> [cit. </a:t>
            </a:r>
            <a:r>
              <a:rPr lang="cs-CZ" sz="1500" dirty="0" smtClean="0"/>
              <a:t>10.9.2013]. </a:t>
            </a:r>
            <a:r>
              <a:rPr lang="cs-CZ" sz="1500" dirty="0"/>
              <a:t>Dostupný na WWW: </a:t>
            </a:r>
            <a:r>
              <a:rPr lang="cs-CZ" sz="1500" dirty="0" smtClean="0"/>
              <a:t>http</a:t>
            </a:r>
            <a:r>
              <a:rPr lang="cs-CZ" sz="1500" dirty="0"/>
              <a:t>://</a:t>
            </a:r>
            <a:r>
              <a:rPr lang="cs-CZ" sz="1500" dirty="0" smtClean="0"/>
              <a:t>commons.wikimedia.org/wiki/File:Swiss_civil_code_1907.jpg?uselang=cs</a:t>
            </a:r>
          </a:p>
          <a:p>
            <a:pPr marL="114300" indent="0" algn="just">
              <a:buNone/>
            </a:pPr>
            <a:endParaRPr lang="cs-CZ" sz="1500" dirty="0" smtClean="0"/>
          </a:p>
          <a:p>
            <a:pPr algn="just"/>
            <a:r>
              <a:rPr lang="cs-CZ" sz="1500" dirty="0"/>
              <a:t>AUTOR NEUVEDEN</a:t>
            </a:r>
            <a:r>
              <a:rPr lang="pt-BR" sz="1500" dirty="0"/>
              <a:t>. </a:t>
            </a:r>
            <a:r>
              <a:rPr lang="pt-BR" sz="1500" i="1" dirty="0"/>
              <a:t>http://office.microsoft.com/</a:t>
            </a:r>
            <a:r>
              <a:rPr lang="pt-BR" sz="1500" dirty="0"/>
              <a:t> [online]. [cit. </a:t>
            </a:r>
            <a:r>
              <a:rPr lang="cs-CZ" sz="1500" dirty="0" smtClean="0"/>
              <a:t>10</a:t>
            </a:r>
            <a:r>
              <a:rPr lang="pt-BR" sz="1500" dirty="0" smtClean="0"/>
              <a:t>.</a:t>
            </a:r>
            <a:r>
              <a:rPr lang="cs-CZ" sz="1500" dirty="0" smtClean="0"/>
              <a:t>9</a:t>
            </a:r>
            <a:r>
              <a:rPr lang="pt-BR" sz="1500" dirty="0" smtClean="0"/>
              <a:t>.201</a:t>
            </a:r>
            <a:r>
              <a:rPr lang="cs-CZ" sz="1500" smtClean="0"/>
              <a:t>3</a:t>
            </a:r>
            <a:r>
              <a:rPr lang="pt-BR" sz="1500" smtClean="0"/>
              <a:t>]. </a:t>
            </a:r>
            <a:r>
              <a:rPr lang="pt-BR" sz="1500" dirty="0"/>
              <a:t>Dostupný na </a:t>
            </a:r>
            <a:r>
              <a:rPr lang="pt-BR" sz="1500" dirty="0" smtClean="0"/>
              <a:t>WWW</a:t>
            </a:r>
            <a:r>
              <a:rPr lang="cs-CZ" sz="1500" dirty="0" smtClean="0"/>
              <a:t>: </a:t>
            </a:r>
            <a:r>
              <a:rPr lang="cs-CZ" sz="1500" dirty="0"/>
              <a:t>http://office.microsoft.com/cs-cz/images/results.aspx?qu=dav&amp;queryid=f5eac127-b458-4f39-85df-1560cc054d45#ai:MC900020127|</a:t>
            </a:r>
          </a:p>
          <a:p>
            <a:pPr marL="0" indent="0" algn="just">
              <a:buNone/>
            </a:pPr>
            <a:endParaRPr lang="cs-CZ" sz="15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1500" dirty="0" smtClean="0"/>
              <a:t>HARVÁNEK, Jaromír, a kol. Teorie práva. Plzeň: Aleš Čeněk, 2008, 501 s. ISBN 978-80-7380-104-5.</a:t>
            </a:r>
          </a:p>
          <a:p>
            <a:pPr algn="just">
              <a:buFont typeface="Arial" pitchFamily="34" charset="0"/>
              <a:buChar char="•"/>
            </a:pPr>
            <a:endParaRPr lang="cs-CZ" sz="1500" dirty="0" smtClean="0"/>
          </a:p>
          <a:p>
            <a:pPr algn="just">
              <a:buFont typeface="Arial" pitchFamily="34" charset="0"/>
              <a:buChar char="•"/>
            </a:pPr>
            <a:r>
              <a:rPr lang="cs-CZ" sz="1500" dirty="0" smtClean="0"/>
              <a:t>DVOŘÁK, Jan, a kol. Odmaturuj ze společenských věd. 1. </a:t>
            </a:r>
            <a:r>
              <a:rPr lang="cs-CZ" sz="1500" dirty="0" err="1" smtClean="0"/>
              <a:t>vyd</a:t>
            </a:r>
            <a:r>
              <a:rPr lang="cs-CZ" sz="1500" dirty="0" smtClean="0"/>
              <a:t>. Brno: </a:t>
            </a:r>
            <a:r>
              <a:rPr lang="cs-CZ" sz="1500" dirty="0" err="1" smtClean="0"/>
              <a:t>Didaktis</a:t>
            </a:r>
            <a:r>
              <a:rPr lang="cs-CZ" sz="1500" dirty="0" smtClean="0"/>
              <a:t>, 2008, 256 s. ISBN 978-80-7358-122-0</a:t>
            </a:r>
            <a:r>
              <a:rPr lang="cs-CZ" sz="14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2175</TotalTime>
  <Words>673</Words>
  <Application>Microsoft Office PowerPoint</Application>
  <PresentationFormat>Předvádění na obrazovce (4:3)</PresentationFormat>
  <Paragraphs>176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Sousedství</vt:lpstr>
      <vt:lpstr>Snímek 1</vt:lpstr>
      <vt:lpstr>Právní norma </vt:lpstr>
      <vt:lpstr>Prvky právní normy</vt:lpstr>
      <vt:lpstr>Prvky právní normy</vt:lpstr>
      <vt:lpstr>Prvky právní normy</vt:lpstr>
      <vt:lpstr>Snímek 6</vt:lpstr>
      <vt:lpstr>Působnost právních norem </vt:lpstr>
      <vt:lpstr>Místní působnost </vt:lpstr>
      <vt:lpstr>Osobní působnost </vt:lpstr>
      <vt:lpstr>Věcná působnost </vt:lpstr>
      <vt:lpstr>Časová působnost </vt:lpstr>
      <vt:lpstr>Zrušení (zánik) právních norem</vt:lpstr>
      <vt:lpstr>Retroaktivita právních norem</vt:lpstr>
      <vt:lpstr>Seřaďte okamžiky „bytí“ právní normy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Dum</cp:lastModifiedBy>
  <cp:revision>182</cp:revision>
  <dcterms:created xsi:type="dcterms:W3CDTF">2014-02-22T13:00:24Z</dcterms:created>
  <dcterms:modified xsi:type="dcterms:W3CDTF">2014-04-30T10:25:45Z</dcterms:modified>
</cp:coreProperties>
</file>