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ata16.xml" ContentType="application/vnd.openxmlformats-officedocument.drawingml.diagramData+xml"/>
  <Override PartName="/ppt/diagrams/layout20.xml" ContentType="application/vnd.openxmlformats-officedocument.drawingml.diagram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diagrams/drawing19.xml" ContentType="application/vnd.ms-office.drawingml.diagramDrawing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diagrams/layout18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drawing20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19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Default Extension="wmf" ContentType="image/x-wmf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19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colors18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A86A97-B6A2-4257-AD4F-5E7222E46B3B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58CF759-242D-44C5-9359-38EF390B6A11}">
      <dgm:prSet phldrT="[Text]"/>
      <dgm:spPr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cs-CZ" dirty="0" smtClean="0"/>
            <a:t>Materiální prameny práva</a:t>
          </a:r>
          <a:endParaRPr lang="cs-CZ" dirty="0"/>
        </a:p>
      </dgm:t>
    </dgm:pt>
    <dgm:pt modelId="{59761FF2-0D1C-4AC4-8B2B-704B4C6E3117}" type="parTrans" cxnId="{93D75801-2211-49D0-A818-8F740A824F78}">
      <dgm:prSet/>
      <dgm:spPr/>
      <dgm:t>
        <a:bodyPr/>
        <a:lstStyle/>
        <a:p>
          <a:endParaRPr lang="cs-CZ"/>
        </a:p>
      </dgm:t>
    </dgm:pt>
    <dgm:pt modelId="{4F1487FE-EF8F-4AD3-B25B-54B32C5D8CF8}" type="sibTrans" cxnId="{93D75801-2211-49D0-A818-8F740A824F78}">
      <dgm:prSet/>
      <dgm:spPr/>
      <dgm:t>
        <a:bodyPr/>
        <a:lstStyle/>
        <a:p>
          <a:endParaRPr lang="cs-CZ"/>
        </a:p>
      </dgm:t>
    </dgm:pt>
    <dgm:pt modelId="{F7BD8CD9-0EF5-4351-8962-47A57BF15D86}" type="pres">
      <dgm:prSet presAssocID="{FBA86A97-B6A2-4257-AD4F-5E7222E46B3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2359E98-8477-4CFB-BC70-EF804859B801}" type="pres">
      <dgm:prSet presAssocID="{F58CF759-242D-44C5-9359-38EF390B6A11}" presName="root1" presStyleCnt="0"/>
      <dgm:spPr/>
    </dgm:pt>
    <dgm:pt modelId="{534687EF-1F1A-4E09-9A2D-33F3D7F20E08}" type="pres">
      <dgm:prSet presAssocID="{F58CF759-242D-44C5-9359-38EF390B6A11}" presName="LevelOneTextNode" presStyleLbl="node0" presStyleIdx="0" presStyleCnt="1" custScaleX="30824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9FBE4EC-BFA5-49B5-85E3-F27D341E902E}" type="pres">
      <dgm:prSet presAssocID="{F58CF759-242D-44C5-9359-38EF390B6A11}" presName="level2hierChild" presStyleCnt="0"/>
      <dgm:spPr/>
    </dgm:pt>
  </dgm:ptLst>
  <dgm:cxnLst>
    <dgm:cxn modelId="{74DE9053-0822-4E86-A311-BF0593427F33}" type="presOf" srcId="{F58CF759-242D-44C5-9359-38EF390B6A11}" destId="{534687EF-1F1A-4E09-9A2D-33F3D7F20E08}" srcOrd="0" destOrd="0" presId="urn:microsoft.com/office/officeart/2005/8/layout/hierarchy2"/>
    <dgm:cxn modelId="{70EFB800-803B-4A02-8FC0-22D6894C4B32}" type="presOf" srcId="{FBA86A97-B6A2-4257-AD4F-5E7222E46B3B}" destId="{F7BD8CD9-0EF5-4351-8962-47A57BF15D86}" srcOrd="0" destOrd="0" presId="urn:microsoft.com/office/officeart/2005/8/layout/hierarchy2"/>
    <dgm:cxn modelId="{93D75801-2211-49D0-A818-8F740A824F78}" srcId="{FBA86A97-B6A2-4257-AD4F-5E7222E46B3B}" destId="{F58CF759-242D-44C5-9359-38EF390B6A11}" srcOrd="0" destOrd="0" parTransId="{59761FF2-0D1C-4AC4-8B2B-704B4C6E3117}" sibTransId="{4F1487FE-EF8F-4AD3-B25B-54B32C5D8CF8}"/>
    <dgm:cxn modelId="{F45A4062-84AC-459B-8A07-FF7502ECDEA7}" type="presParOf" srcId="{F7BD8CD9-0EF5-4351-8962-47A57BF15D86}" destId="{D2359E98-8477-4CFB-BC70-EF804859B801}" srcOrd="0" destOrd="0" presId="urn:microsoft.com/office/officeart/2005/8/layout/hierarchy2"/>
    <dgm:cxn modelId="{4BEBAE21-461E-4567-92B9-8F19BA43EAA9}" type="presParOf" srcId="{D2359E98-8477-4CFB-BC70-EF804859B801}" destId="{534687EF-1F1A-4E09-9A2D-33F3D7F20E08}" srcOrd="0" destOrd="0" presId="urn:microsoft.com/office/officeart/2005/8/layout/hierarchy2"/>
    <dgm:cxn modelId="{E867F91B-B28E-48AC-BF77-E1826FA2DDBA}" type="presParOf" srcId="{D2359E98-8477-4CFB-BC70-EF804859B801}" destId="{99FBE4EC-BFA5-49B5-85E3-F27D341E902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A86A97-B6A2-4257-AD4F-5E7222E46B3B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58CF759-242D-44C5-9359-38EF390B6A11}">
      <dgm:prSet phldrT="[Text]"/>
      <dgm:spPr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cs-CZ" dirty="0" smtClean="0"/>
            <a:t>Formální prameny práva</a:t>
          </a:r>
          <a:endParaRPr lang="cs-CZ" dirty="0"/>
        </a:p>
      </dgm:t>
    </dgm:pt>
    <dgm:pt modelId="{59761FF2-0D1C-4AC4-8B2B-704B4C6E3117}" type="parTrans" cxnId="{93D75801-2211-49D0-A818-8F740A824F78}">
      <dgm:prSet/>
      <dgm:spPr/>
      <dgm:t>
        <a:bodyPr/>
        <a:lstStyle/>
        <a:p>
          <a:endParaRPr lang="cs-CZ"/>
        </a:p>
      </dgm:t>
    </dgm:pt>
    <dgm:pt modelId="{4F1487FE-EF8F-4AD3-B25B-54B32C5D8CF8}" type="sibTrans" cxnId="{93D75801-2211-49D0-A818-8F740A824F78}">
      <dgm:prSet/>
      <dgm:spPr/>
      <dgm:t>
        <a:bodyPr/>
        <a:lstStyle/>
        <a:p>
          <a:endParaRPr lang="cs-CZ"/>
        </a:p>
      </dgm:t>
    </dgm:pt>
    <dgm:pt modelId="{F7BD8CD9-0EF5-4351-8962-47A57BF15D86}" type="pres">
      <dgm:prSet presAssocID="{FBA86A97-B6A2-4257-AD4F-5E7222E46B3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2359E98-8477-4CFB-BC70-EF804859B801}" type="pres">
      <dgm:prSet presAssocID="{F58CF759-242D-44C5-9359-38EF390B6A11}" presName="root1" presStyleCnt="0"/>
      <dgm:spPr/>
    </dgm:pt>
    <dgm:pt modelId="{534687EF-1F1A-4E09-9A2D-33F3D7F20E08}" type="pres">
      <dgm:prSet presAssocID="{F58CF759-242D-44C5-9359-38EF390B6A11}" presName="LevelOneTextNode" presStyleLbl="node0" presStyleIdx="0" presStyleCnt="1" custScaleX="30824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9FBE4EC-BFA5-49B5-85E3-F27D341E902E}" type="pres">
      <dgm:prSet presAssocID="{F58CF759-242D-44C5-9359-38EF390B6A11}" presName="level2hierChild" presStyleCnt="0"/>
      <dgm:spPr/>
    </dgm:pt>
  </dgm:ptLst>
  <dgm:cxnLst>
    <dgm:cxn modelId="{C95E32AE-26ED-4E45-A978-B56045913F14}" type="presOf" srcId="{F58CF759-242D-44C5-9359-38EF390B6A11}" destId="{534687EF-1F1A-4E09-9A2D-33F3D7F20E08}" srcOrd="0" destOrd="0" presId="urn:microsoft.com/office/officeart/2005/8/layout/hierarchy2"/>
    <dgm:cxn modelId="{8BC9A6AE-A51C-4F98-B9E4-123445D61AC1}" type="presOf" srcId="{FBA86A97-B6A2-4257-AD4F-5E7222E46B3B}" destId="{F7BD8CD9-0EF5-4351-8962-47A57BF15D86}" srcOrd="0" destOrd="0" presId="urn:microsoft.com/office/officeart/2005/8/layout/hierarchy2"/>
    <dgm:cxn modelId="{93D75801-2211-49D0-A818-8F740A824F78}" srcId="{FBA86A97-B6A2-4257-AD4F-5E7222E46B3B}" destId="{F58CF759-242D-44C5-9359-38EF390B6A11}" srcOrd="0" destOrd="0" parTransId="{59761FF2-0D1C-4AC4-8B2B-704B4C6E3117}" sibTransId="{4F1487FE-EF8F-4AD3-B25B-54B32C5D8CF8}"/>
    <dgm:cxn modelId="{4F08CC98-C70D-4D4C-BDD5-810C19F0E5D9}" type="presParOf" srcId="{F7BD8CD9-0EF5-4351-8962-47A57BF15D86}" destId="{D2359E98-8477-4CFB-BC70-EF804859B801}" srcOrd="0" destOrd="0" presId="urn:microsoft.com/office/officeart/2005/8/layout/hierarchy2"/>
    <dgm:cxn modelId="{89394CB5-39D8-4634-8E6C-83019C9F43C2}" type="presParOf" srcId="{D2359E98-8477-4CFB-BC70-EF804859B801}" destId="{534687EF-1F1A-4E09-9A2D-33F3D7F20E08}" srcOrd="0" destOrd="0" presId="urn:microsoft.com/office/officeart/2005/8/layout/hierarchy2"/>
    <dgm:cxn modelId="{10CE0F92-8E61-45AD-B3D6-C97B9E6AD701}" type="presParOf" srcId="{D2359E98-8477-4CFB-BC70-EF804859B801}" destId="{99FBE4EC-BFA5-49B5-85E3-F27D341E902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D9F3E93-C0DD-4BEF-B472-1E99AD9E3507}" type="doc">
      <dgm:prSet loTypeId="urn:microsoft.com/office/officeart/2005/8/layout/vList5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358B6CD7-39E6-401A-BEF4-368A6115153E}">
      <dgm:prSet phldrT="[Text]" custT="1"/>
      <dgm:spPr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cs-CZ" sz="2600" b="1" dirty="0" smtClean="0"/>
            <a:t>Psané</a:t>
          </a:r>
          <a:r>
            <a:rPr lang="cs-CZ" sz="2600" dirty="0" smtClean="0"/>
            <a:t> </a:t>
          </a:r>
          <a:r>
            <a:rPr lang="cs-CZ" sz="2600" b="1" dirty="0" smtClean="0"/>
            <a:t>právo </a:t>
          </a:r>
          <a:endParaRPr lang="cs-CZ" sz="2600" b="1" dirty="0"/>
        </a:p>
      </dgm:t>
    </dgm:pt>
    <dgm:pt modelId="{29207C06-1732-40CE-B0A4-173B8B6D2ED4}" type="parTrans" cxnId="{461B82FA-7090-4F72-BB73-F6F4EE219992}">
      <dgm:prSet/>
      <dgm:spPr/>
      <dgm:t>
        <a:bodyPr/>
        <a:lstStyle/>
        <a:p>
          <a:endParaRPr lang="cs-CZ"/>
        </a:p>
      </dgm:t>
    </dgm:pt>
    <dgm:pt modelId="{55721A3A-B527-4B14-940D-7B164A39464D}" type="sibTrans" cxnId="{461B82FA-7090-4F72-BB73-F6F4EE219992}">
      <dgm:prSet/>
      <dgm:spPr/>
      <dgm:t>
        <a:bodyPr/>
        <a:lstStyle/>
        <a:p>
          <a:endParaRPr lang="cs-CZ"/>
        </a:p>
      </dgm:t>
    </dgm:pt>
    <dgm:pt modelId="{40587AA3-5E52-43D6-B81A-59F8004A583F}">
      <dgm:prSet phldrT="[Text]"/>
      <dgm:spPr/>
      <dgm:t>
        <a:bodyPr/>
        <a:lstStyle/>
        <a:p>
          <a:r>
            <a:rPr lang="cs-CZ" dirty="0" smtClean="0"/>
            <a:t>právní předpisy, zákony, nařízení, vyhlášky</a:t>
          </a:r>
          <a:endParaRPr lang="cs-CZ" dirty="0"/>
        </a:p>
      </dgm:t>
    </dgm:pt>
    <dgm:pt modelId="{BB42950A-2FAB-4BB7-A2CD-A4D9536BF5FA}" type="parTrans" cxnId="{F9B513D1-223B-4FCC-8D0A-BC1AC565796E}">
      <dgm:prSet/>
      <dgm:spPr/>
      <dgm:t>
        <a:bodyPr/>
        <a:lstStyle/>
        <a:p>
          <a:endParaRPr lang="cs-CZ"/>
        </a:p>
      </dgm:t>
    </dgm:pt>
    <dgm:pt modelId="{E43E7C87-8D02-478B-963F-6D8AE8A73B49}" type="sibTrans" cxnId="{F9B513D1-223B-4FCC-8D0A-BC1AC565796E}">
      <dgm:prSet/>
      <dgm:spPr/>
      <dgm:t>
        <a:bodyPr/>
        <a:lstStyle/>
        <a:p>
          <a:endParaRPr lang="cs-CZ"/>
        </a:p>
      </dgm:t>
    </dgm:pt>
    <dgm:pt modelId="{1C63F053-97B0-412C-8D1F-C86218ADE51B}" type="pres">
      <dgm:prSet presAssocID="{DD9F3E93-C0DD-4BEF-B472-1E99AD9E35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F52E6A3-A07C-4357-A092-148772029802}" type="pres">
      <dgm:prSet presAssocID="{358B6CD7-39E6-401A-BEF4-368A6115153E}" presName="linNode" presStyleCnt="0"/>
      <dgm:spPr/>
    </dgm:pt>
    <dgm:pt modelId="{B987ADB1-DC3E-4DC3-A334-96C7D64416DA}" type="pres">
      <dgm:prSet presAssocID="{358B6CD7-39E6-401A-BEF4-368A6115153E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C60FC7-4CD4-42D4-98B5-BE4C670D7B4B}" type="pres">
      <dgm:prSet presAssocID="{358B6CD7-39E6-401A-BEF4-368A6115153E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9B513D1-223B-4FCC-8D0A-BC1AC565796E}" srcId="{358B6CD7-39E6-401A-BEF4-368A6115153E}" destId="{40587AA3-5E52-43D6-B81A-59F8004A583F}" srcOrd="0" destOrd="0" parTransId="{BB42950A-2FAB-4BB7-A2CD-A4D9536BF5FA}" sibTransId="{E43E7C87-8D02-478B-963F-6D8AE8A73B49}"/>
    <dgm:cxn modelId="{8DE22FCE-FF63-46BE-9224-EF4A682C1316}" type="presOf" srcId="{40587AA3-5E52-43D6-B81A-59F8004A583F}" destId="{3BC60FC7-4CD4-42D4-98B5-BE4C670D7B4B}" srcOrd="0" destOrd="0" presId="urn:microsoft.com/office/officeart/2005/8/layout/vList5"/>
    <dgm:cxn modelId="{836817AD-D07B-448C-9EF8-1B1025756678}" type="presOf" srcId="{358B6CD7-39E6-401A-BEF4-368A6115153E}" destId="{B987ADB1-DC3E-4DC3-A334-96C7D64416DA}" srcOrd="0" destOrd="0" presId="urn:microsoft.com/office/officeart/2005/8/layout/vList5"/>
    <dgm:cxn modelId="{461B82FA-7090-4F72-BB73-F6F4EE219992}" srcId="{DD9F3E93-C0DD-4BEF-B472-1E99AD9E3507}" destId="{358B6CD7-39E6-401A-BEF4-368A6115153E}" srcOrd="0" destOrd="0" parTransId="{29207C06-1732-40CE-B0A4-173B8B6D2ED4}" sibTransId="{55721A3A-B527-4B14-940D-7B164A39464D}"/>
    <dgm:cxn modelId="{1DFA3905-AAA2-464C-A783-62A3F95B863D}" type="presOf" srcId="{DD9F3E93-C0DD-4BEF-B472-1E99AD9E3507}" destId="{1C63F053-97B0-412C-8D1F-C86218ADE51B}" srcOrd="0" destOrd="0" presId="urn:microsoft.com/office/officeart/2005/8/layout/vList5"/>
    <dgm:cxn modelId="{672DF48F-C395-4527-8C22-829AF9D94A0F}" type="presParOf" srcId="{1C63F053-97B0-412C-8D1F-C86218ADE51B}" destId="{BF52E6A3-A07C-4357-A092-148772029802}" srcOrd="0" destOrd="0" presId="urn:microsoft.com/office/officeart/2005/8/layout/vList5"/>
    <dgm:cxn modelId="{9A67BB3B-A63C-43D0-969F-A6EE56419DEC}" type="presParOf" srcId="{BF52E6A3-A07C-4357-A092-148772029802}" destId="{B987ADB1-DC3E-4DC3-A334-96C7D64416DA}" srcOrd="0" destOrd="0" presId="urn:microsoft.com/office/officeart/2005/8/layout/vList5"/>
    <dgm:cxn modelId="{E2AFDFFA-D89D-495C-91B0-69BCEBC4D527}" type="presParOf" srcId="{BF52E6A3-A07C-4357-A092-148772029802}" destId="{3BC60FC7-4CD4-42D4-98B5-BE4C670D7B4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D9F3E93-C0DD-4BEF-B472-1E99AD9E3507}" type="doc">
      <dgm:prSet loTypeId="urn:microsoft.com/office/officeart/2005/8/layout/vList5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358B6CD7-39E6-401A-BEF4-368A6115153E}">
      <dgm:prSet phldrT="[Text]" custT="1"/>
      <dgm:spPr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0" scaled="1"/>
          <a:tileRect/>
        </a:gradFill>
      </dgm:spPr>
      <dgm:t>
        <a:bodyPr/>
        <a:lstStyle/>
        <a:p>
          <a:r>
            <a:rPr lang="cs-CZ" sz="2600" b="1" dirty="0" smtClean="0"/>
            <a:t>Smluvní právo </a:t>
          </a:r>
          <a:endParaRPr lang="cs-CZ" sz="2600" b="1" dirty="0"/>
        </a:p>
      </dgm:t>
    </dgm:pt>
    <dgm:pt modelId="{29207C06-1732-40CE-B0A4-173B8B6D2ED4}" type="parTrans" cxnId="{461B82FA-7090-4F72-BB73-F6F4EE219992}">
      <dgm:prSet/>
      <dgm:spPr/>
      <dgm:t>
        <a:bodyPr/>
        <a:lstStyle/>
        <a:p>
          <a:endParaRPr lang="cs-CZ"/>
        </a:p>
      </dgm:t>
    </dgm:pt>
    <dgm:pt modelId="{55721A3A-B527-4B14-940D-7B164A39464D}" type="sibTrans" cxnId="{461B82FA-7090-4F72-BB73-F6F4EE219992}">
      <dgm:prSet/>
      <dgm:spPr/>
      <dgm:t>
        <a:bodyPr/>
        <a:lstStyle/>
        <a:p>
          <a:endParaRPr lang="cs-CZ"/>
        </a:p>
      </dgm:t>
    </dgm:pt>
    <dgm:pt modelId="{40587AA3-5E52-43D6-B81A-59F8004A583F}">
      <dgm:prSet phldrT="[Text]" custT="1"/>
      <dgm:spPr/>
      <dgm:t>
        <a:bodyPr/>
        <a:lstStyle/>
        <a:p>
          <a:r>
            <a:rPr lang="cs-CZ" sz="1800" dirty="0" smtClean="0"/>
            <a:t>normativní mezinárodní smlouvy</a:t>
          </a:r>
          <a:endParaRPr lang="cs-CZ" sz="1800" dirty="0"/>
        </a:p>
      </dgm:t>
    </dgm:pt>
    <dgm:pt modelId="{BB42950A-2FAB-4BB7-A2CD-A4D9536BF5FA}" type="parTrans" cxnId="{F9B513D1-223B-4FCC-8D0A-BC1AC565796E}">
      <dgm:prSet/>
      <dgm:spPr/>
      <dgm:t>
        <a:bodyPr/>
        <a:lstStyle/>
        <a:p>
          <a:endParaRPr lang="cs-CZ"/>
        </a:p>
      </dgm:t>
    </dgm:pt>
    <dgm:pt modelId="{E43E7C87-8D02-478B-963F-6D8AE8A73B49}" type="sibTrans" cxnId="{F9B513D1-223B-4FCC-8D0A-BC1AC565796E}">
      <dgm:prSet/>
      <dgm:spPr/>
      <dgm:t>
        <a:bodyPr/>
        <a:lstStyle/>
        <a:p>
          <a:endParaRPr lang="cs-CZ"/>
        </a:p>
      </dgm:t>
    </dgm:pt>
    <dgm:pt modelId="{1C63F053-97B0-412C-8D1F-C86218ADE51B}" type="pres">
      <dgm:prSet presAssocID="{DD9F3E93-C0DD-4BEF-B472-1E99AD9E35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F52E6A3-A07C-4357-A092-148772029802}" type="pres">
      <dgm:prSet presAssocID="{358B6CD7-39E6-401A-BEF4-368A6115153E}" presName="linNode" presStyleCnt="0"/>
      <dgm:spPr/>
    </dgm:pt>
    <dgm:pt modelId="{B987ADB1-DC3E-4DC3-A334-96C7D64416DA}" type="pres">
      <dgm:prSet presAssocID="{358B6CD7-39E6-401A-BEF4-368A6115153E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C60FC7-4CD4-42D4-98B5-BE4C670D7B4B}" type="pres">
      <dgm:prSet presAssocID="{358B6CD7-39E6-401A-BEF4-368A6115153E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9B513D1-223B-4FCC-8D0A-BC1AC565796E}" srcId="{358B6CD7-39E6-401A-BEF4-368A6115153E}" destId="{40587AA3-5E52-43D6-B81A-59F8004A583F}" srcOrd="0" destOrd="0" parTransId="{BB42950A-2FAB-4BB7-A2CD-A4D9536BF5FA}" sibTransId="{E43E7C87-8D02-478B-963F-6D8AE8A73B49}"/>
    <dgm:cxn modelId="{24494011-0308-4D01-9FE4-1F061469A46E}" type="presOf" srcId="{40587AA3-5E52-43D6-B81A-59F8004A583F}" destId="{3BC60FC7-4CD4-42D4-98B5-BE4C670D7B4B}" srcOrd="0" destOrd="0" presId="urn:microsoft.com/office/officeart/2005/8/layout/vList5"/>
    <dgm:cxn modelId="{F521FAD8-2078-4A23-9017-78F94BE42B64}" type="presOf" srcId="{358B6CD7-39E6-401A-BEF4-368A6115153E}" destId="{B987ADB1-DC3E-4DC3-A334-96C7D64416DA}" srcOrd="0" destOrd="0" presId="urn:microsoft.com/office/officeart/2005/8/layout/vList5"/>
    <dgm:cxn modelId="{461B82FA-7090-4F72-BB73-F6F4EE219992}" srcId="{DD9F3E93-C0DD-4BEF-B472-1E99AD9E3507}" destId="{358B6CD7-39E6-401A-BEF4-368A6115153E}" srcOrd="0" destOrd="0" parTransId="{29207C06-1732-40CE-B0A4-173B8B6D2ED4}" sibTransId="{55721A3A-B527-4B14-940D-7B164A39464D}"/>
    <dgm:cxn modelId="{E61F1FB1-6A97-458E-8622-20B3F6DE78DF}" type="presOf" srcId="{DD9F3E93-C0DD-4BEF-B472-1E99AD9E3507}" destId="{1C63F053-97B0-412C-8D1F-C86218ADE51B}" srcOrd="0" destOrd="0" presId="urn:microsoft.com/office/officeart/2005/8/layout/vList5"/>
    <dgm:cxn modelId="{D6F60233-6948-4560-B055-6E97B1647B3A}" type="presParOf" srcId="{1C63F053-97B0-412C-8D1F-C86218ADE51B}" destId="{BF52E6A3-A07C-4357-A092-148772029802}" srcOrd="0" destOrd="0" presId="urn:microsoft.com/office/officeart/2005/8/layout/vList5"/>
    <dgm:cxn modelId="{224B5495-D63F-4521-89AA-89C517999236}" type="presParOf" srcId="{BF52E6A3-A07C-4357-A092-148772029802}" destId="{B987ADB1-DC3E-4DC3-A334-96C7D64416DA}" srcOrd="0" destOrd="0" presId="urn:microsoft.com/office/officeart/2005/8/layout/vList5"/>
    <dgm:cxn modelId="{C93D2DBD-8F98-4980-88E4-81E5EC302DDA}" type="presParOf" srcId="{BF52E6A3-A07C-4357-A092-148772029802}" destId="{3BC60FC7-4CD4-42D4-98B5-BE4C670D7B4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D9F3E93-C0DD-4BEF-B472-1E99AD9E3507}" type="doc">
      <dgm:prSet loTypeId="urn:microsoft.com/office/officeart/2005/8/layout/vList5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358B6CD7-39E6-401A-BEF4-368A6115153E}">
      <dgm:prSet phldrT="[Text]" custT="1"/>
      <dgm:spPr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0" scaled="1"/>
          <a:tileRect/>
        </a:gradFill>
      </dgm:spPr>
      <dgm:t>
        <a:bodyPr/>
        <a:lstStyle/>
        <a:p>
          <a:r>
            <a:rPr lang="cs-CZ" sz="2600" b="1" dirty="0" smtClean="0"/>
            <a:t>Soudcovské právo </a:t>
          </a:r>
          <a:endParaRPr lang="cs-CZ" sz="2600" b="1" dirty="0"/>
        </a:p>
      </dgm:t>
    </dgm:pt>
    <dgm:pt modelId="{29207C06-1732-40CE-B0A4-173B8B6D2ED4}" type="parTrans" cxnId="{461B82FA-7090-4F72-BB73-F6F4EE219992}">
      <dgm:prSet/>
      <dgm:spPr/>
      <dgm:t>
        <a:bodyPr/>
        <a:lstStyle/>
        <a:p>
          <a:endParaRPr lang="cs-CZ"/>
        </a:p>
      </dgm:t>
    </dgm:pt>
    <dgm:pt modelId="{55721A3A-B527-4B14-940D-7B164A39464D}" type="sibTrans" cxnId="{461B82FA-7090-4F72-BB73-F6F4EE219992}">
      <dgm:prSet/>
      <dgm:spPr/>
      <dgm:t>
        <a:bodyPr/>
        <a:lstStyle/>
        <a:p>
          <a:endParaRPr lang="cs-CZ"/>
        </a:p>
      </dgm:t>
    </dgm:pt>
    <dgm:pt modelId="{40587AA3-5E52-43D6-B81A-59F8004A583F}">
      <dgm:prSet phldrT="[Text]" custT="1"/>
      <dgm:spPr/>
      <dgm:t>
        <a:bodyPr/>
        <a:lstStyle/>
        <a:p>
          <a:r>
            <a:rPr lang="cs-CZ" sz="1800" dirty="0" smtClean="0"/>
            <a:t>precedenty a judikatura</a:t>
          </a:r>
          <a:endParaRPr lang="cs-CZ" sz="1800" dirty="0"/>
        </a:p>
      </dgm:t>
    </dgm:pt>
    <dgm:pt modelId="{BB42950A-2FAB-4BB7-A2CD-A4D9536BF5FA}" type="parTrans" cxnId="{F9B513D1-223B-4FCC-8D0A-BC1AC565796E}">
      <dgm:prSet/>
      <dgm:spPr/>
      <dgm:t>
        <a:bodyPr/>
        <a:lstStyle/>
        <a:p>
          <a:endParaRPr lang="cs-CZ"/>
        </a:p>
      </dgm:t>
    </dgm:pt>
    <dgm:pt modelId="{E43E7C87-8D02-478B-963F-6D8AE8A73B49}" type="sibTrans" cxnId="{F9B513D1-223B-4FCC-8D0A-BC1AC565796E}">
      <dgm:prSet/>
      <dgm:spPr/>
      <dgm:t>
        <a:bodyPr/>
        <a:lstStyle/>
        <a:p>
          <a:endParaRPr lang="cs-CZ"/>
        </a:p>
      </dgm:t>
    </dgm:pt>
    <dgm:pt modelId="{1C63F053-97B0-412C-8D1F-C86218ADE51B}" type="pres">
      <dgm:prSet presAssocID="{DD9F3E93-C0DD-4BEF-B472-1E99AD9E35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F52E6A3-A07C-4357-A092-148772029802}" type="pres">
      <dgm:prSet presAssocID="{358B6CD7-39E6-401A-BEF4-368A6115153E}" presName="linNode" presStyleCnt="0"/>
      <dgm:spPr/>
    </dgm:pt>
    <dgm:pt modelId="{B987ADB1-DC3E-4DC3-A334-96C7D64416DA}" type="pres">
      <dgm:prSet presAssocID="{358B6CD7-39E6-401A-BEF4-368A6115153E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C60FC7-4CD4-42D4-98B5-BE4C670D7B4B}" type="pres">
      <dgm:prSet presAssocID="{358B6CD7-39E6-401A-BEF4-368A6115153E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D75A0-08FC-4E4A-B28A-F07078669BBC}" type="presOf" srcId="{40587AA3-5E52-43D6-B81A-59F8004A583F}" destId="{3BC60FC7-4CD4-42D4-98B5-BE4C670D7B4B}" srcOrd="0" destOrd="0" presId="urn:microsoft.com/office/officeart/2005/8/layout/vList5"/>
    <dgm:cxn modelId="{66647AD5-C825-46D1-8F14-C34E9EA7A3D0}" type="presOf" srcId="{358B6CD7-39E6-401A-BEF4-368A6115153E}" destId="{B987ADB1-DC3E-4DC3-A334-96C7D64416DA}" srcOrd="0" destOrd="0" presId="urn:microsoft.com/office/officeart/2005/8/layout/vList5"/>
    <dgm:cxn modelId="{EDBB753E-6059-45E4-A523-BEAA5CAADEBC}" type="presOf" srcId="{DD9F3E93-C0DD-4BEF-B472-1E99AD9E3507}" destId="{1C63F053-97B0-412C-8D1F-C86218ADE51B}" srcOrd="0" destOrd="0" presId="urn:microsoft.com/office/officeart/2005/8/layout/vList5"/>
    <dgm:cxn modelId="{461B82FA-7090-4F72-BB73-F6F4EE219992}" srcId="{DD9F3E93-C0DD-4BEF-B472-1E99AD9E3507}" destId="{358B6CD7-39E6-401A-BEF4-368A6115153E}" srcOrd="0" destOrd="0" parTransId="{29207C06-1732-40CE-B0A4-173B8B6D2ED4}" sibTransId="{55721A3A-B527-4B14-940D-7B164A39464D}"/>
    <dgm:cxn modelId="{F9B513D1-223B-4FCC-8D0A-BC1AC565796E}" srcId="{358B6CD7-39E6-401A-BEF4-368A6115153E}" destId="{40587AA3-5E52-43D6-B81A-59F8004A583F}" srcOrd="0" destOrd="0" parTransId="{BB42950A-2FAB-4BB7-A2CD-A4D9536BF5FA}" sibTransId="{E43E7C87-8D02-478B-963F-6D8AE8A73B49}"/>
    <dgm:cxn modelId="{3D615819-247B-4141-AE4C-95BCE238F569}" type="presParOf" srcId="{1C63F053-97B0-412C-8D1F-C86218ADE51B}" destId="{BF52E6A3-A07C-4357-A092-148772029802}" srcOrd="0" destOrd="0" presId="urn:microsoft.com/office/officeart/2005/8/layout/vList5"/>
    <dgm:cxn modelId="{6DB6B569-C99D-47A5-957B-1098E771EDB6}" type="presParOf" srcId="{BF52E6A3-A07C-4357-A092-148772029802}" destId="{B987ADB1-DC3E-4DC3-A334-96C7D64416DA}" srcOrd="0" destOrd="0" presId="urn:microsoft.com/office/officeart/2005/8/layout/vList5"/>
    <dgm:cxn modelId="{6A42C527-ED99-4E07-924F-C1DCF6D73D33}" type="presParOf" srcId="{BF52E6A3-A07C-4357-A092-148772029802}" destId="{3BC60FC7-4CD4-42D4-98B5-BE4C670D7B4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D9F3E93-C0DD-4BEF-B472-1E99AD9E3507}" type="doc">
      <dgm:prSet loTypeId="urn:microsoft.com/office/officeart/2005/8/layout/vList5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358B6CD7-39E6-401A-BEF4-368A6115153E}">
      <dgm:prSet phldrT="[Text]" custT="1"/>
      <dgm:spPr>
        <a:gradFill flip="none" rotWithShape="1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0" scaled="1"/>
          <a:tileRect/>
        </a:gradFill>
      </dgm:spPr>
      <dgm:t>
        <a:bodyPr/>
        <a:lstStyle/>
        <a:p>
          <a:r>
            <a:rPr lang="cs-CZ" sz="2600" b="1" dirty="0" smtClean="0"/>
            <a:t>Právní principy</a:t>
          </a:r>
          <a:endParaRPr lang="cs-CZ" sz="2600" b="1" dirty="0"/>
        </a:p>
      </dgm:t>
    </dgm:pt>
    <dgm:pt modelId="{29207C06-1732-40CE-B0A4-173B8B6D2ED4}" type="parTrans" cxnId="{461B82FA-7090-4F72-BB73-F6F4EE219992}">
      <dgm:prSet/>
      <dgm:spPr/>
      <dgm:t>
        <a:bodyPr/>
        <a:lstStyle/>
        <a:p>
          <a:endParaRPr lang="cs-CZ"/>
        </a:p>
      </dgm:t>
    </dgm:pt>
    <dgm:pt modelId="{55721A3A-B527-4B14-940D-7B164A39464D}" type="sibTrans" cxnId="{461B82FA-7090-4F72-BB73-F6F4EE219992}">
      <dgm:prSet/>
      <dgm:spPr/>
      <dgm:t>
        <a:bodyPr/>
        <a:lstStyle/>
        <a:p>
          <a:endParaRPr lang="cs-CZ"/>
        </a:p>
      </dgm:t>
    </dgm:pt>
    <dgm:pt modelId="{1C63F053-97B0-412C-8D1F-C86218ADE51B}" type="pres">
      <dgm:prSet presAssocID="{DD9F3E93-C0DD-4BEF-B472-1E99AD9E35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F52E6A3-A07C-4357-A092-148772029802}" type="pres">
      <dgm:prSet presAssocID="{358B6CD7-39E6-401A-BEF4-368A6115153E}" presName="linNode" presStyleCnt="0"/>
      <dgm:spPr/>
    </dgm:pt>
    <dgm:pt modelId="{B987ADB1-DC3E-4DC3-A334-96C7D64416DA}" type="pres">
      <dgm:prSet presAssocID="{358B6CD7-39E6-401A-BEF4-368A6115153E}" presName="parentText" presStyleLbl="node1" presStyleIdx="0" presStyleCnt="1" custScaleX="149573" custLinFactNeighborX="-6677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28B820B-1369-4452-B6F5-D73D336E88D4}" type="presOf" srcId="{DD9F3E93-C0DD-4BEF-B472-1E99AD9E3507}" destId="{1C63F053-97B0-412C-8D1F-C86218ADE51B}" srcOrd="0" destOrd="0" presId="urn:microsoft.com/office/officeart/2005/8/layout/vList5"/>
    <dgm:cxn modelId="{7C343B2C-7E9D-4E78-A1CE-A92640331511}" type="presOf" srcId="{358B6CD7-39E6-401A-BEF4-368A6115153E}" destId="{B987ADB1-DC3E-4DC3-A334-96C7D64416DA}" srcOrd="0" destOrd="0" presId="urn:microsoft.com/office/officeart/2005/8/layout/vList5"/>
    <dgm:cxn modelId="{461B82FA-7090-4F72-BB73-F6F4EE219992}" srcId="{DD9F3E93-C0DD-4BEF-B472-1E99AD9E3507}" destId="{358B6CD7-39E6-401A-BEF4-368A6115153E}" srcOrd="0" destOrd="0" parTransId="{29207C06-1732-40CE-B0A4-173B8B6D2ED4}" sibTransId="{55721A3A-B527-4B14-940D-7B164A39464D}"/>
    <dgm:cxn modelId="{04C3595C-8CC9-4E10-B1DE-A5DCB2497892}" type="presParOf" srcId="{1C63F053-97B0-412C-8D1F-C86218ADE51B}" destId="{BF52E6A3-A07C-4357-A092-148772029802}" srcOrd="0" destOrd="0" presId="urn:microsoft.com/office/officeart/2005/8/layout/vList5"/>
    <dgm:cxn modelId="{C3E86601-FBE9-4C0D-AE06-BB94F434340B}" type="presParOf" srcId="{BF52E6A3-A07C-4357-A092-148772029802}" destId="{B987ADB1-DC3E-4DC3-A334-96C7D64416DA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D9F3E93-C0DD-4BEF-B472-1E99AD9E3507}" type="doc">
      <dgm:prSet loTypeId="urn:microsoft.com/office/officeart/2005/8/layout/vList5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358B6CD7-39E6-401A-BEF4-368A6115153E}">
      <dgm:prSet phldrT="[Text]" custT="1"/>
      <dgm:spPr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0" scaled="1"/>
          <a:tileRect/>
        </a:gradFill>
      </dgm:spPr>
      <dgm:t>
        <a:bodyPr/>
        <a:lstStyle/>
        <a:p>
          <a:r>
            <a:rPr lang="cs-CZ" sz="2600" b="1" dirty="0" smtClean="0"/>
            <a:t>Principy spravedlnosti</a:t>
          </a:r>
          <a:endParaRPr lang="cs-CZ" sz="2600" b="1" dirty="0"/>
        </a:p>
      </dgm:t>
    </dgm:pt>
    <dgm:pt modelId="{29207C06-1732-40CE-B0A4-173B8B6D2ED4}" type="parTrans" cxnId="{461B82FA-7090-4F72-BB73-F6F4EE219992}">
      <dgm:prSet/>
      <dgm:spPr/>
      <dgm:t>
        <a:bodyPr/>
        <a:lstStyle/>
        <a:p>
          <a:endParaRPr lang="cs-CZ"/>
        </a:p>
      </dgm:t>
    </dgm:pt>
    <dgm:pt modelId="{55721A3A-B527-4B14-940D-7B164A39464D}" type="sibTrans" cxnId="{461B82FA-7090-4F72-BB73-F6F4EE219992}">
      <dgm:prSet/>
      <dgm:spPr/>
      <dgm:t>
        <a:bodyPr/>
        <a:lstStyle/>
        <a:p>
          <a:endParaRPr lang="cs-CZ"/>
        </a:p>
      </dgm:t>
    </dgm:pt>
    <dgm:pt modelId="{1C63F053-97B0-412C-8D1F-C86218ADE51B}" type="pres">
      <dgm:prSet presAssocID="{DD9F3E93-C0DD-4BEF-B472-1E99AD9E35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F52E6A3-A07C-4357-A092-148772029802}" type="pres">
      <dgm:prSet presAssocID="{358B6CD7-39E6-401A-BEF4-368A6115153E}" presName="linNode" presStyleCnt="0"/>
      <dgm:spPr/>
    </dgm:pt>
    <dgm:pt modelId="{B987ADB1-DC3E-4DC3-A334-96C7D64416DA}" type="pres">
      <dgm:prSet presAssocID="{358B6CD7-39E6-401A-BEF4-368A6115153E}" presName="parentText" presStyleLbl="node1" presStyleIdx="0" presStyleCnt="1" custScaleX="153420" custLinFactNeighborX="-88889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E472102-95A1-4D4A-9CCC-52CCAB947D4F}" type="presOf" srcId="{DD9F3E93-C0DD-4BEF-B472-1E99AD9E3507}" destId="{1C63F053-97B0-412C-8D1F-C86218ADE51B}" srcOrd="0" destOrd="0" presId="urn:microsoft.com/office/officeart/2005/8/layout/vList5"/>
    <dgm:cxn modelId="{461B82FA-7090-4F72-BB73-F6F4EE219992}" srcId="{DD9F3E93-C0DD-4BEF-B472-1E99AD9E3507}" destId="{358B6CD7-39E6-401A-BEF4-368A6115153E}" srcOrd="0" destOrd="0" parTransId="{29207C06-1732-40CE-B0A4-173B8B6D2ED4}" sibTransId="{55721A3A-B527-4B14-940D-7B164A39464D}"/>
    <dgm:cxn modelId="{CD138C46-9096-4880-B780-7380857F3A8B}" type="presOf" srcId="{358B6CD7-39E6-401A-BEF4-368A6115153E}" destId="{B987ADB1-DC3E-4DC3-A334-96C7D64416DA}" srcOrd="0" destOrd="0" presId="urn:microsoft.com/office/officeart/2005/8/layout/vList5"/>
    <dgm:cxn modelId="{30EC335E-22A2-4EBE-BA50-4D89D4FBEF7A}" type="presParOf" srcId="{1C63F053-97B0-412C-8D1F-C86218ADE51B}" destId="{BF52E6A3-A07C-4357-A092-148772029802}" srcOrd="0" destOrd="0" presId="urn:microsoft.com/office/officeart/2005/8/layout/vList5"/>
    <dgm:cxn modelId="{266A5154-9529-45CB-A6E3-2A53604DCB98}" type="presParOf" srcId="{BF52E6A3-A07C-4357-A092-148772029802}" destId="{B987ADB1-DC3E-4DC3-A334-96C7D64416DA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2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D9F3E93-C0DD-4BEF-B472-1E99AD9E3507}" type="doc">
      <dgm:prSet loTypeId="urn:microsoft.com/office/officeart/2005/8/layout/vList5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358B6CD7-39E6-401A-BEF4-368A6115153E}">
      <dgm:prSet phldrT="[Text]" custT="1"/>
      <dgm:spPr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18900000" scaled="1"/>
          <a:tileRect/>
        </a:gradFill>
      </dgm:spPr>
      <dgm:t>
        <a:bodyPr/>
        <a:lstStyle/>
        <a:p>
          <a:r>
            <a:rPr lang="cs-CZ" sz="2600" b="1" dirty="0" smtClean="0"/>
            <a:t>Doktrinální publikace</a:t>
          </a:r>
          <a:endParaRPr lang="cs-CZ" sz="2600" b="1" dirty="0"/>
        </a:p>
      </dgm:t>
    </dgm:pt>
    <dgm:pt modelId="{29207C06-1732-40CE-B0A4-173B8B6D2ED4}" type="parTrans" cxnId="{461B82FA-7090-4F72-BB73-F6F4EE219992}">
      <dgm:prSet/>
      <dgm:spPr/>
      <dgm:t>
        <a:bodyPr/>
        <a:lstStyle/>
        <a:p>
          <a:endParaRPr lang="cs-CZ"/>
        </a:p>
      </dgm:t>
    </dgm:pt>
    <dgm:pt modelId="{55721A3A-B527-4B14-940D-7B164A39464D}" type="sibTrans" cxnId="{461B82FA-7090-4F72-BB73-F6F4EE219992}">
      <dgm:prSet/>
      <dgm:spPr/>
      <dgm:t>
        <a:bodyPr/>
        <a:lstStyle/>
        <a:p>
          <a:endParaRPr lang="cs-CZ"/>
        </a:p>
      </dgm:t>
    </dgm:pt>
    <dgm:pt modelId="{1C63F053-97B0-412C-8D1F-C86218ADE51B}" type="pres">
      <dgm:prSet presAssocID="{DD9F3E93-C0DD-4BEF-B472-1E99AD9E35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F52E6A3-A07C-4357-A092-148772029802}" type="pres">
      <dgm:prSet presAssocID="{358B6CD7-39E6-401A-BEF4-368A6115153E}" presName="linNode" presStyleCnt="0"/>
      <dgm:spPr/>
    </dgm:pt>
    <dgm:pt modelId="{B987ADB1-DC3E-4DC3-A334-96C7D64416DA}" type="pres">
      <dgm:prSet presAssocID="{358B6CD7-39E6-401A-BEF4-368A6115153E}" presName="parentText" presStyleLbl="node1" presStyleIdx="0" presStyleCnt="1" custScaleX="153419" custLinFactNeighborX="-9156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3F7E163-3ED3-4C18-9FCC-6870F6D1BEBA}" type="presOf" srcId="{358B6CD7-39E6-401A-BEF4-368A6115153E}" destId="{B987ADB1-DC3E-4DC3-A334-96C7D64416DA}" srcOrd="0" destOrd="0" presId="urn:microsoft.com/office/officeart/2005/8/layout/vList5"/>
    <dgm:cxn modelId="{3A00D95D-539C-4DC6-96C8-368057006E76}" type="presOf" srcId="{DD9F3E93-C0DD-4BEF-B472-1E99AD9E3507}" destId="{1C63F053-97B0-412C-8D1F-C86218ADE51B}" srcOrd="0" destOrd="0" presId="urn:microsoft.com/office/officeart/2005/8/layout/vList5"/>
    <dgm:cxn modelId="{461B82FA-7090-4F72-BB73-F6F4EE219992}" srcId="{DD9F3E93-C0DD-4BEF-B472-1E99AD9E3507}" destId="{358B6CD7-39E6-401A-BEF4-368A6115153E}" srcOrd="0" destOrd="0" parTransId="{29207C06-1732-40CE-B0A4-173B8B6D2ED4}" sibTransId="{55721A3A-B527-4B14-940D-7B164A39464D}"/>
    <dgm:cxn modelId="{1CFC2B1B-F398-4424-89C8-70C0886EC9AE}" type="presParOf" srcId="{1C63F053-97B0-412C-8D1F-C86218ADE51B}" destId="{BF52E6A3-A07C-4357-A092-148772029802}" srcOrd="0" destOrd="0" presId="urn:microsoft.com/office/officeart/2005/8/layout/vList5"/>
    <dgm:cxn modelId="{6B7E2BFC-8B6D-47BB-A976-1F6DF3ED3FEF}" type="presParOf" srcId="{BF52E6A3-A07C-4357-A092-148772029802}" destId="{B987ADB1-DC3E-4DC3-A334-96C7D64416DA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3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D9F3E93-C0DD-4BEF-B472-1E99AD9E3507}" type="doc">
      <dgm:prSet loTypeId="urn:microsoft.com/office/officeart/2005/8/layout/vList5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358B6CD7-39E6-401A-BEF4-368A6115153E}">
      <dgm:prSet phldrT="[Text]" custT="1"/>
      <dgm:spPr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cs-CZ" sz="2600" b="1" dirty="0" smtClean="0"/>
            <a:t>Forma </a:t>
          </a:r>
          <a:endParaRPr lang="cs-CZ" sz="2600" b="1" dirty="0"/>
        </a:p>
      </dgm:t>
    </dgm:pt>
    <dgm:pt modelId="{29207C06-1732-40CE-B0A4-173B8B6D2ED4}" type="parTrans" cxnId="{461B82FA-7090-4F72-BB73-F6F4EE219992}">
      <dgm:prSet/>
      <dgm:spPr/>
      <dgm:t>
        <a:bodyPr/>
        <a:lstStyle/>
        <a:p>
          <a:endParaRPr lang="cs-CZ"/>
        </a:p>
      </dgm:t>
    </dgm:pt>
    <dgm:pt modelId="{55721A3A-B527-4B14-940D-7B164A39464D}" type="sibTrans" cxnId="{461B82FA-7090-4F72-BB73-F6F4EE219992}">
      <dgm:prSet/>
      <dgm:spPr/>
      <dgm:t>
        <a:bodyPr/>
        <a:lstStyle/>
        <a:p>
          <a:endParaRPr lang="cs-CZ"/>
        </a:p>
      </dgm:t>
    </dgm:pt>
    <dgm:pt modelId="{40587AA3-5E52-43D6-B81A-59F8004A583F}">
      <dgm:prSet phldrT="[Text]" custT="1"/>
      <dgm:spPr/>
      <dgm:t>
        <a:bodyPr/>
        <a:lstStyle/>
        <a:p>
          <a:pPr algn="just"/>
          <a:r>
            <a:rPr lang="cs-CZ" sz="2000" i="1" dirty="0" smtClean="0"/>
            <a:t>atributem formy je procedura jíž vzniká, tou je legislativní proces</a:t>
          </a:r>
          <a:endParaRPr lang="cs-CZ" sz="2000" i="1" dirty="0"/>
        </a:p>
      </dgm:t>
    </dgm:pt>
    <dgm:pt modelId="{E43E7C87-8D02-478B-963F-6D8AE8A73B49}" type="sibTrans" cxnId="{F9B513D1-223B-4FCC-8D0A-BC1AC565796E}">
      <dgm:prSet/>
      <dgm:spPr/>
      <dgm:t>
        <a:bodyPr/>
        <a:lstStyle/>
        <a:p>
          <a:endParaRPr lang="cs-CZ"/>
        </a:p>
      </dgm:t>
    </dgm:pt>
    <dgm:pt modelId="{BB42950A-2FAB-4BB7-A2CD-A4D9536BF5FA}" type="parTrans" cxnId="{F9B513D1-223B-4FCC-8D0A-BC1AC565796E}">
      <dgm:prSet/>
      <dgm:spPr/>
      <dgm:t>
        <a:bodyPr/>
        <a:lstStyle/>
        <a:p>
          <a:endParaRPr lang="cs-CZ"/>
        </a:p>
      </dgm:t>
    </dgm:pt>
    <dgm:pt modelId="{1C63F053-97B0-412C-8D1F-C86218ADE51B}" type="pres">
      <dgm:prSet presAssocID="{DD9F3E93-C0DD-4BEF-B472-1E99AD9E35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F52E6A3-A07C-4357-A092-148772029802}" type="pres">
      <dgm:prSet presAssocID="{358B6CD7-39E6-401A-BEF4-368A6115153E}" presName="linNode" presStyleCnt="0"/>
      <dgm:spPr/>
    </dgm:pt>
    <dgm:pt modelId="{B987ADB1-DC3E-4DC3-A334-96C7D64416DA}" type="pres">
      <dgm:prSet presAssocID="{358B6CD7-39E6-401A-BEF4-368A6115153E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C60FC7-4CD4-42D4-98B5-BE4C670D7B4B}" type="pres">
      <dgm:prSet presAssocID="{358B6CD7-39E6-401A-BEF4-368A6115153E}" presName="descendantText" presStyleLbl="alignAccFollowNode1" presStyleIdx="0" presStyleCnt="1" custScaleX="16406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9B513D1-223B-4FCC-8D0A-BC1AC565796E}" srcId="{358B6CD7-39E6-401A-BEF4-368A6115153E}" destId="{40587AA3-5E52-43D6-B81A-59F8004A583F}" srcOrd="0" destOrd="0" parTransId="{BB42950A-2FAB-4BB7-A2CD-A4D9536BF5FA}" sibTransId="{E43E7C87-8D02-478B-963F-6D8AE8A73B49}"/>
    <dgm:cxn modelId="{DBA3FCC7-C2D0-4F75-A12F-B074106CED89}" type="presOf" srcId="{DD9F3E93-C0DD-4BEF-B472-1E99AD9E3507}" destId="{1C63F053-97B0-412C-8D1F-C86218ADE51B}" srcOrd="0" destOrd="0" presId="urn:microsoft.com/office/officeart/2005/8/layout/vList5"/>
    <dgm:cxn modelId="{BF56C626-E8DD-4A22-9B0B-1E7F5FE0B480}" type="presOf" srcId="{358B6CD7-39E6-401A-BEF4-368A6115153E}" destId="{B987ADB1-DC3E-4DC3-A334-96C7D64416DA}" srcOrd="0" destOrd="0" presId="urn:microsoft.com/office/officeart/2005/8/layout/vList5"/>
    <dgm:cxn modelId="{461B82FA-7090-4F72-BB73-F6F4EE219992}" srcId="{DD9F3E93-C0DD-4BEF-B472-1E99AD9E3507}" destId="{358B6CD7-39E6-401A-BEF4-368A6115153E}" srcOrd="0" destOrd="0" parTransId="{29207C06-1732-40CE-B0A4-173B8B6D2ED4}" sibTransId="{55721A3A-B527-4B14-940D-7B164A39464D}"/>
    <dgm:cxn modelId="{26FA05E8-1F8F-44DF-B910-090845BDD598}" type="presOf" srcId="{40587AA3-5E52-43D6-B81A-59F8004A583F}" destId="{3BC60FC7-4CD4-42D4-98B5-BE4C670D7B4B}" srcOrd="0" destOrd="0" presId="urn:microsoft.com/office/officeart/2005/8/layout/vList5"/>
    <dgm:cxn modelId="{5C34C829-7C4D-43A3-9C9B-B90DD09FF8D8}" type="presParOf" srcId="{1C63F053-97B0-412C-8D1F-C86218ADE51B}" destId="{BF52E6A3-A07C-4357-A092-148772029802}" srcOrd="0" destOrd="0" presId="urn:microsoft.com/office/officeart/2005/8/layout/vList5"/>
    <dgm:cxn modelId="{07F2ADF6-75D8-4D86-B795-3002463EDBC4}" type="presParOf" srcId="{BF52E6A3-A07C-4357-A092-148772029802}" destId="{B987ADB1-DC3E-4DC3-A334-96C7D64416DA}" srcOrd="0" destOrd="0" presId="urn:microsoft.com/office/officeart/2005/8/layout/vList5"/>
    <dgm:cxn modelId="{8699FFBD-6C3D-468A-AD93-9358524A02FB}" type="presParOf" srcId="{BF52E6A3-A07C-4357-A092-148772029802}" destId="{3BC60FC7-4CD4-42D4-98B5-BE4C670D7B4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D9F3E93-C0DD-4BEF-B472-1E99AD9E3507}" type="doc">
      <dgm:prSet loTypeId="urn:microsoft.com/office/officeart/2005/8/layout/vList5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358B6CD7-39E6-401A-BEF4-368A6115153E}">
      <dgm:prSet phldrT="[Text]" custT="1"/>
      <dgm:spPr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cs-CZ" sz="2600" b="1" dirty="0" err="1" smtClean="0"/>
            <a:t>Normativita</a:t>
          </a:r>
          <a:endParaRPr lang="cs-CZ" sz="2600" b="1" dirty="0"/>
        </a:p>
      </dgm:t>
    </dgm:pt>
    <dgm:pt modelId="{29207C06-1732-40CE-B0A4-173B8B6D2ED4}" type="parTrans" cxnId="{461B82FA-7090-4F72-BB73-F6F4EE219992}">
      <dgm:prSet/>
      <dgm:spPr/>
      <dgm:t>
        <a:bodyPr/>
        <a:lstStyle/>
        <a:p>
          <a:endParaRPr lang="cs-CZ"/>
        </a:p>
      </dgm:t>
    </dgm:pt>
    <dgm:pt modelId="{55721A3A-B527-4B14-940D-7B164A39464D}" type="sibTrans" cxnId="{461B82FA-7090-4F72-BB73-F6F4EE219992}">
      <dgm:prSet/>
      <dgm:spPr/>
      <dgm:t>
        <a:bodyPr/>
        <a:lstStyle/>
        <a:p>
          <a:endParaRPr lang="cs-CZ"/>
        </a:p>
      </dgm:t>
    </dgm:pt>
    <dgm:pt modelId="{40587AA3-5E52-43D6-B81A-59F8004A583F}">
      <dgm:prSet phldrT="[Text]" custT="1"/>
      <dgm:spPr/>
      <dgm:t>
        <a:bodyPr/>
        <a:lstStyle/>
        <a:p>
          <a:pPr algn="just"/>
          <a:r>
            <a:rPr lang="cs-CZ" sz="2000" i="1" dirty="0" smtClean="0"/>
            <a:t>znamená, že obsahem právního předpisu, jsou právně závazná pravidla </a:t>
          </a:r>
          <a:r>
            <a:rPr lang="cs-CZ" sz="2000" i="1" u="sng" dirty="0" smtClean="0"/>
            <a:t>obecného</a:t>
          </a:r>
          <a:r>
            <a:rPr lang="cs-CZ" sz="2000" i="1" dirty="0" smtClean="0"/>
            <a:t> charakteru, tj. obecné příkazy, zákazy a dovolení</a:t>
          </a:r>
          <a:endParaRPr lang="cs-CZ" sz="2000" i="1" dirty="0"/>
        </a:p>
      </dgm:t>
    </dgm:pt>
    <dgm:pt modelId="{E43E7C87-8D02-478B-963F-6D8AE8A73B49}" type="sibTrans" cxnId="{F9B513D1-223B-4FCC-8D0A-BC1AC565796E}">
      <dgm:prSet/>
      <dgm:spPr/>
      <dgm:t>
        <a:bodyPr/>
        <a:lstStyle/>
        <a:p>
          <a:endParaRPr lang="cs-CZ"/>
        </a:p>
      </dgm:t>
    </dgm:pt>
    <dgm:pt modelId="{BB42950A-2FAB-4BB7-A2CD-A4D9536BF5FA}" type="parTrans" cxnId="{F9B513D1-223B-4FCC-8D0A-BC1AC565796E}">
      <dgm:prSet/>
      <dgm:spPr/>
      <dgm:t>
        <a:bodyPr/>
        <a:lstStyle/>
        <a:p>
          <a:endParaRPr lang="cs-CZ"/>
        </a:p>
      </dgm:t>
    </dgm:pt>
    <dgm:pt modelId="{1C63F053-97B0-412C-8D1F-C86218ADE51B}" type="pres">
      <dgm:prSet presAssocID="{DD9F3E93-C0DD-4BEF-B472-1E99AD9E35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F52E6A3-A07C-4357-A092-148772029802}" type="pres">
      <dgm:prSet presAssocID="{358B6CD7-39E6-401A-BEF4-368A6115153E}" presName="linNode" presStyleCnt="0"/>
      <dgm:spPr/>
    </dgm:pt>
    <dgm:pt modelId="{B987ADB1-DC3E-4DC3-A334-96C7D64416DA}" type="pres">
      <dgm:prSet presAssocID="{358B6CD7-39E6-401A-BEF4-368A6115153E}" presName="parentText" presStyleLbl="node1" presStyleIdx="0" presStyleCnt="1" custScaleX="13284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C60FC7-4CD4-42D4-98B5-BE4C670D7B4B}" type="pres">
      <dgm:prSet presAssocID="{358B6CD7-39E6-401A-BEF4-368A6115153E}" presName="descendantText" presStyleLbl="alignAccFollowNode1" presStyleIdx="0" presStyleCnt="1" custScaleX="17249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9B513D1-223B-4FCC-8D0A-BC1AC565796E}" srcId="{358B6CD7-39E6-401A-BEF4-368A6115153E}" destId="{40587AA3-5E52-43D6-B81A-59F8004A583F}" srcOrd="0" destOrd="0" parTransId="{BB42950A-2FAB-4BB7-A2CD-A4D9536BF5FA}" sibTransId="{E43E7C87-8D02-478B-963F-6D8AE8A73B49}"/>
    <dgm:cxn modelId="{022D0D92-8FB3-42FB-8820-821CC6FF050A}" type="presOf" srcId="{358B6CD7-39E6-401A-BEF4-368A6115153E}" destId="{B987ADB1-DC3E-4DC3-A334-96C7D64416DA}" srcOrd="0" destOrd="0" presId="urn:microsoft.com/office/officeart/2005/8/layout/vList5"/>
    <dgm:cxn modelId="{D4B30BEC-5BC3-4B29-98A9-418BB1296D38}" type="presOf" srcId="{40587AA3-5E52-43D6-B81A-59F8004A583F}" destId="{3BC60FC7-4CD4-42D4-98B5-BE4C670D7B4B}" srcOrd="0" destOrd="0" presId="urn:microsoft.com/office/officeart/2005/8/layout/vList5"/>
    <dgm:cxn modelId="{7851BE8A-90E9-4FC7-8D8D-D969A113FB99}" type="presOf" srcId="{DD9F3E93-C0DD-4BEF-B472-1E99AD9E3507}" destId="{1C63F053-97B0-412C-8D1F-C86218ADE51B}" srcOrd="0" destOrd="0" presId="urn:microsoft.com/office/officeart/2005/8/layout/vList5"/>
    <dgm:cxn modelId="{461B82FA-7090-4F72-BB73-F6F4EE219992}" srcId="{DD9F3E93-C0DD-4BEF-B472-1E99AD9E3507}" destId="{358B6CD7-39E6-401A-BEF4-368A6115153E}" srcOrd="0" destOrd="0" parTransId="{29207C06-1732-40CE-B0A4-173B8B6D2ED4}" sibTransId="{55721A3A-B527-4B14-940D-7B164A39464D}"/>
    <dgm:cxn modelId="{907BBECA-DAFE-49F1-81FD-623DEB3859C3}" type="presParOf" srcId="{1C63F053-97B0-412C-8D1F-C86218ADE51B}" destId="{BF52E6A3-A07C-4357-A092-148772029802}" srcOrd="0" destOrd="0" presId="urn:microsoft.com/office/officeart/2005/8/layout/vList5"/>
    <dgm:cxn modelId="{88A6018F-7642-481B-8405-3A934CEAEB24}" type="presParOf" srcId="{BF52E6A3-A07C-4357-A092-148772029802}" destId="{B987ADB1-DC3E-4DC3-A334-96C7D64416DA}" srcOrd="0" destOrd="0" presId="urn:microsoft.com/office/officeart/2005/8/layout/vList5"/>
    <dgm:cxn modelId="{6DF1393E-9933-47C6-8B32-732631DE76A5}" type="presParOf" srcId="{BF52E6A3-A07C-4357-A092-148772029802}" destId="{3BC60FC7-4CD4-42D4-98B5-BE4C670D7B4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D9F3E93-C0DD-4BEF-B472-1E99AD9E3507}" type="doc">
      <dgm:prSet loTypeId="urn:microsoft.com/office/officeart/2005/8/layout/vList5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358B6CD7-39E6-401A-BEF4-368A6115153E}">
      <dgm:prSet phldrT="[Text]" custT="1"/>
      <dgm:spPr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cs-CZ" sz="2600" b="1" dirty="0" smtClean="0">
              <a:solidFill>
                <a:schemeClr val="bg1"/>
              </a:solidFill>
            </a:rPr>
            <a:t>Obecná závaznost</a:t>
          </a:r>
          <a:endParaRPr lang="cs-CZ" sz="2600" b="1" dirty="0">
            <a:solidFill>
              <a:schemeClr val="bg1"/>
            </a:solidFill>
          </a:endParaRPr>
        </a:p>
      </dgm:t>
    </dgm:pt>
    <dgm:pt modelId="{29207C06-1732-40CE-B0A4-173B8B6D2ED4}" type="parTrans" cxnId="{461B82FA-7090-4F72-BB73-F6F4EE219992}">
      <dgm:prSet/>
      <dgm:spPr/>
      <dgm:t>
        <a:bodyPr/>
        <a:lstStyle/>
        <a:p>
          <a:endParaRPr lang="cs-CZ"/>
        </a:p>
      </dgm:t>
    </dgm:pt>
    <dgm:pt modelId="{55721A3A-B527-4B14-940D-7B164A39464D}" type="sibTrans" cxnId="{461B82FA-7090-4F72-BB73-F6F4EE219992}">
      <dgm:prSet/>
      <dgm:spPr/>
      <dgm:t>
        <a:bodyPr/>
        <a:lstStyle/>
        <a:p>
          <a:endParaRPr lang="cs-CZ"/>
        </a:p>
      </dgm:t>
    </dgm:pt>
    <dgm:pt modelId="{40587AA3-5E52-43D6-B81A-59F8004A583F}">
      <dgm:prSet phldrT="[Text]" custT="1"/>
      <dgm:spPr/>
      <dgm:t>
        <a:bodyPr/>
        <a:lstStyle/>
        <a:p>
          <a:pPr algn="just"/>
          <a:r>
            <a:rPr lang="cs-CZ" sz="2000" i="1" dirty="0" smtClean="0"/>
            <a:t>je znakem, díky němuž je právní předpis způsobilý měnit práva či povinnosti svým adresátům</a:t>
          </a:r>
          <a:endParaRPr lang="cs-CZ" sz="2000" i="1" dirty="0"/>
        </a:p>
      </dgm:t>
    </dgm:pt>
    <dgm:pt modelId="{E43E7C87-8D02-478B-963F-6D8AE8A73B49}" type="sibTrans" cxnId="{F9B513D1-223B-4FCC-8D0A-BC1AC565796E}">
      <dgm:prSet/>
      <dgm:spPr/>
      <dgm:t>
        <a:bodyPr/>
        <a:lstStyle/>
        <a:p>
          <a:endParaRPr lang="cs-CZ"/>
        </a:p>
      </dgm:t>
    </dgm:pt>
    <dgm:pt modelId="{BB42950A-2FAB-4BB7-A2CD-A4D9536BF5FA}" type="parTrans" cxnId="{F9B513D1-223B-4FCC-8D0A-BC1AC565796E}">
      <dgm:prSet/>
      <dgm:spPr/>
      <dgm:t>
        <a:bodyPr/>
        <a:lstStyle/>
        <a:p>
          <a:endParaRPr lang="cs-CZ"/>
        </a:p>
      </dgm:t>
    </dgm:pt>
    <dgm:pt modelId="{1C63F053-97B0-412C-8D1F-C86218ADE51B}" type="pres">
      <dgm:prSet presAssocID="{DD9F3E93-C0DD-4BEF-B472-1E99AD9E35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F52E6A3-A07C-4357-A092-148772029802}" type="pres">
      <dgm:prSet presAssocID="{358B6CD7-39E6-401A-BEF4-368A6115153E}" presName="linNode" presStyleCnt="0"/>
      <dgm:spPr/>
    </dgm:pt>
    <dgm:pt modelId="{B987ADB1-DC3E-4DC3-A334-96C7D64416DA}" type="pres">
      <dgm:prSet presAssocID="{358B6CD7-39E6-401A-BEF4-368A6115153E}" presName="parentText" presStyleLbl="node1" presStyleIdx="0" presStyleCnt="1" custScaleX="13284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C60FC7-4CD4-42D4-98B5-BE4C670D7B4B}" type="pres">
      <dgm:prSet presAssocID="{358B6CD7-39E6-401A-BEF4-368A6115153E}" presName="descendantText" presStyleLbl="alignAccFollowNode1" presStyleIdx="0" presStyleCnt="1" custScaleX="17249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9B513D1-223B-4FCC-8D0A-BC1AC565796E}" srcId="{358B6CD7-39E6-401A-BEF4-368A6115153E}" destId="{40587AA3-5E52-43D6-B81A-59F8004A583F}" srcOrd="0" destOrd="0" parTransId="{BB42950A-2FAB-4BB7-A2CD-A4D9536BF5FA}" sibTransId="{E43E7C87-8D02-478B-963F-6D8AE8A73B49}"/>
    <dgm:cxn modelId="{7D743871-8959-42BD-BA98-38BDE09D488D}" type="presOf" srcId="{DD9F3E93-C0DD-4BEF-B472-1E99AD9E3507}" destId="{1C63F053-97B0-412C-8D1F-C86218ADE51B}" srcOrd="0" destOrd="0" presId="urn:microsoft.com/office/officeart/2005/8/layout/vList5"/>
    <dgm:cxn modelId="{9D41E631-9A2B-4046-A3B5-74217A8FDBDF}" type="presOf" srcId="{40587AA3-5E52-43D6-B81A-59F8004A583F}" destId="{3BC60FC7-4CD4-42D4-98B5-BE4C670D7B4B}" srcOrd="0" destOrd="0" presId="urn:microsoft.com/office/officeart/2005/8/layout/vList5"/>
    <dgm:cxn modelId="{0B37C926-9A4D-4212-BD57-FCBDECDA31C9}" type="presOf" srcId="{358B6CD7-39E6-401A-BEF4-368A6115153E}" destId="{B987ADB1-DC3E-4DC3-A334-96C7D64416DA}" srcOrd="0" destOrd="0" presId="urn:microsoft.com/office/officeart/2005/8/layout/vList5"/>
    <dgm:cxn modelId="{461B82FA-7090-4F72-BB73-F6F4EE219992}" srcId="{DD9F3E93-C0DD-4BEF-B472-1E99AD9E3507}" destId="{358B6CD7-39E6-401A-BEF4-368A6115153E}" srcOrd="0" destOrd="0" parTransId="{29207C06-1732-40CE-B0A4-173B8B6D2ED4}" sibTransId="{55721A3A-B527-4B14-940D-7B164A39464D}"/>
    <dgm:cxn modelId="{16BC74A5-F504-4328-BBA9-57897FDC3123}" type="presParOf" srcId="{1C63F053-97B0-412C-8D1F-C86218ADE51B}" destId="{BF52E6A3-A07C-4357-A092-148772029802}" srcOrd="0" destOrd="0" presId="urn:microsoft.com/office/officeart/2005/8/layout/vList5"/>
    <dgm:cxn modelId="{999384EB-06FB-426F-825A-D1A74039AA64}" type="presParOf" srcId="{BF52E6A3-A07C-4357-A092-148772029802}" destId="{B987ADB1-DC3E-4DC3-A334-96C7D64416DA}" srcOrd="0" destOrd="0" presId="urn:microsoft.com/office/officeart/2005/8/layout/vList5"/>
    <dgm:cxn modelId="{8D33C791-24B4-4AD8-BD08-22584D9DACE7}" type="presParOf" srcId="{BF52E6A3-A07C-4357-A092-148772029802}" destId="{3BC60FC7-4CD4-42D4-98B5-BE4C670D7B4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2FF599E-0779-4F44-ACCC-2A8F89728661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421AB629-E33E-4FB3-9EBE-BBE5296C527E}">
      <dgm:prSet phldrT="[Text]" custT="1"/>
      <dgm:spPr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cs-CZ" sz="2400" b="1" dirty="0" smtClean="0"/>
            <a:t>Otevřené</a:t>
          </a:r>
          <a:endParaRPr lang="cs-CZ" sz="2400" b="1" dirty="0"/>
        </a:p>
      </dgm:t>
    </dgm:pt>
    <dgm:pt modelId="{FD0665B2-FEE8-40AD-9941-ABCF7A2CDDB5}" type="parTrans" cxnId="{165050F7-4B71-47A6-9DAF-1C7ECDD09CE9}">
      <dgm:prSet/>
      <dgm:spPr/>
      <dgm:t>
        <a:bodyPr/>
        <a:lstStyle/>
        <a:p>
          <a:endParaRPr lang="cs-CZ"/>
        </a:p>
      </dgm:t>
    </dgm:pt>
    <dgm:pt modelId="{59B33621-E825-4878-AE58-FA11C13328AB}" type="sibTrans" cxnId="{165050F7-4B71-47A6-9DAF-1C7ECDD09CE9}">
      <dgm:prSet custT="1"/>
      <dgm:spPr/>
      <dgm:t>
        <a:bodyPr/>
        <a:lstStyle/>
        <a:p>
          <a:endParaRPr lang="cs-CZ" sz="1800" b="1" dirty="0"/>
        </a:p>
      </dgm:t>
    </dgm:pt>
    <dgm:pt modelId="{EC55E775-ED1C-4A0B-A535-1A9F7C463F19}">
      <dgm:prSet phldrT="[Text]" custT="1"/>
      <dgm:spPr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cs-CZ" sz="2400" b="1" dirty="0" smtClean="0"/>
            <a:t>Polootevřené </a:t>
          </a:r>
          <a:endParaRPr lang="cs-CZ" sz="2200" b="1" dirty="0"/>
        </a:p>
      </dgm:t>
    </dgm:pt>
    <dgm:pt modelId="{BF7056CE-712E-46A8-885D-61C0B313B5BB}" type="parTrans" cxnId="{4E6661D7-9F91-4860-BF54-BB8354268AC9}">
      <dgm:prSet/>
      <dgm:spPr/>
      <dgm:t>
        <a:bodyPr/>
        <a:lstStyle/>
        <a:p>
          <a:endParaRPr lang="cs-CZ"/>
        </a:p>
      </dgm:t>
    </dgm:pt>
    <dgm:pt modelId="{E8B004A5-E6C6-4DC5-8C29-30558F87357B}" type="sibTrans" cxnId="{4E6661D7-9F91-4860-BF54-BB8354268AC9}">
      <dgm:prSet/>
      <dgm:spPr/>
      <dgm:t>
        <a:bodyPr/>
        <a:lstStyle/>
        <a:p>
          <a:endParaRPr lang="cs-CZ"/>
        </a:p>
      </dgm:t>
    </dgm:pt>
    <dgm:pt modelId="{B18CEDDA-36B4-4E3D-8154-92CF049818A5}">
      <dgm:prSet phldrT="[Text]" custT="1"/>
      <dgm:spPr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cs-CZ" sz="2400" b="1" dirty="0" smtClean="0"/>
            <a:t>Uzavřené </a:t>
          </a:r>
          <a:endParaRPr lang="cs-CZ" sz="2600" b="1" dirty="0"/>
        </a:p>
      </dgm:t>
    </dgm:pt>
    <dgm:pt modelId="{2361F54D-076F-4507-B20B-88C4A73A0F7D}" type="parTrans" cxnId="{FAD979E6-1385-481E-858B-7DA3B4DB593D}">
      <dgm:prSet/>
      <dgm:spPr/>
      <dgm:t>
        <a:bodyPr/>
        <a:lstStyle/>
        <a:p>
          <a:endParaRPr lang="cs-CZ"/>
        </a:p>
      </dgm:t>
    </dgm:pt>
    <dgm:pt modelId="{277A6533-C900-48AF-8129-485247BDF116}" type="sibTrans" cxnId="{FAD979E6-1385-481E-858B-7DA3B4DB593D}">
      <dgm:prSet/>
      <dgm:spPr/>
      <dgm:t>
        <a:bodyPr/>
        <a:lstStyle/>
        <a:p>
          <a:endParaRPr lang="cs-CZ"/>
        </a:p>
      </dgm:t>
    </dgm:pt>
    <dgm:pt modelId="{6146281C-17C1-4DF3-9168-7695683FAB8F}" type="pres">
      <dgm:prSet presAssocID="{72FF599E-0779-4F44-ACCC-2A8F89728661}" presName="Name0" presStyleCnt="0">
        <dgm:presLayoutVars>
          <dgm:dir/>
          <dgm:resizeHandles val="exact"/>
        </dgm:presLayoutVars>
      </dgm:prSet>
      <dgm:spPr/>
    </dgm:pt>
    <dgm:pt modelId="{665D2C59-AB89-4361-B917-6B9EEF3738E8}" type="pres">
      <dgm:prSet presAssocID="{421AB629-E33E-4FB3-9EBE-BBE5296C527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F2A915-A57B-4DA1-A688-919B4103F2B4}" type="pres">
      <dgm:prSet presAssocID="{59B33621-E825-4878-AE58-FA11C13328AB}" presName="sibTrans" presStyleLbl="sibTrans2D1" presStyleIdx="0" presStyleCnt="2" custAng="10800000" custFlipVert="1" custFlipHor="1" custScaleX="165686" custScaleY="9411"/>
      <dgm:spPr/>
      <dgm:t>
        <a:bodyPr/>
        <a:lstStyle/>
        <a:p>
          <a:endParaRPr lang="cs-CZ"/>
        </a:p>
      </dgm:t>
    </dgm:pt>
    <dgm:pt modelId="{5E4585DE-9B2C-43C2-8F4D-2D62E616267B}" type="pres">
      <dgm:prSet presAssocID="{59B33621-E825-4878-AE58-FA11C13328AB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16A6AD1E-0FEA-4F35-B157-10015E3EC67E}" type="pres">
      <dgm:prSet presAssocID="{EC55E775-ED1C-4A0B-A535-1A9F7C463F19}" presName="node" presStyleLbl="node1" presStyleIdx="1" presStyleCnt="3" custScaleX="11072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DC9BFF-ACC2-4DBD-86E7-F2D11B26AA0C}" type="pres">
      <dgm:prSet presAssocID="{E8B004A5-E6C6-4DC5-8C29-30558F87357B}" presName="sibTrans" presStyleLbl="sibTrans2D1" presStyleIdx="1" presStyleCnt="2" custFlipVert="0" custScaleX="147068" custScaleY="9194"/>
      <dgm:spPr/>
      <dgm:t>
        <a:bodyPr/>
        <a:lstStyle/>
        <a:p>
          <a:endParaRPr lang="cs-CZ"/>
        </a:p>
      </dgm:t>
    </dgm:pt>
    <dgm:pt modelId="{5DFF0B2B-32BB-455F-AFA4-11DE7557FAB8}" type="pres">
      <dgm:prSet presAssocID="{E8B004A5-E6C6-4DC5-8C29-30558F87357B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F955AC64-B885-453C-A3D0-7EC48B8FEB4B}" type="pres">
      <dgm:prSet presAssocID="{B18CEDDA-36B4-4E3D-8154-92CF049818A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FED660D-13BB-4576-8211-FE6745651B0E}" type="presOf" srcId="{59B33621-E825-4878-AE58-FA11C13328AB}" destId="{20F2A915-A57B-4DA1-A688-919B4103F2B4}" srcOrd="0" destOrd="0" presId="urn:microsoft.com/office/officeart/2005/8/layout/process1"/>
    <dgm:cxn modelId="{FAD979E6-1385-481E-858B-7DA3B4DB593D}" srcId="{72FF599E-0779-4F44-ACCC-2A8F89728661}" destId="{B18CEDDA-36B4-4E3D-8154-92CF049818A5}" srcOrd="2" destOrd="0" parTransId="{2361F54D-076F-4507-B20B-88C4A73A0F7D}" sibTransId="{277A6533-C900-48AF-8129-485247BDF116}"/>
    <dgm:cxn modelId="{62E652AB-96E6-43F6-9EB4-1DE9D160F7F8}" type="presOf" srcId="{E8B004A5-E6C6-4DC5-8C29-30558F87357B}" destId="{14DC9BFF-ACC2-4DBD-86E7-F2D11B26AA0C}" srcOrd="0" destOrd="0" presId="urn:microsoft.com/office/officeart/2005/8/layout/process1"/>
    <dgm:cxn modelId="{CA567058-F625-4858-940E-4AD7D8BAF26C}" type="presOf" srcId="{E8B004A5-E6C6-4DC5-8C29-30558F87357B}" destId="{5DFF0B2B-32BB-455F-AFA4-11DE7557FAB8}" srcOrd="1" destOrd="0" presId="urn:microsoft.com/office/officeart/2005/8/layout/process1"/>
    <dgm:cxn modelId="{165050F7-4B71-47A6-9DAF-1C7ECDD09CE9}" srcId="{72FF599E-0779-4F44-ACCC-2A8F89728661}" destId="{421AB629-E33E-4FB3-9EBE-BBE5296C527E}" srcOrd="0" destOrd="0" parTransId="{FD0665B2-FEE8-40AD-9941-ABCF7A2CDDB5}" sibTransId="{59B33621-E825-4878-AE58-FA11C13328AB}"/>
    <dgm:cxn modelId="{854181FC-395D-4458-B9AA-A5CC4353F369}" type="presOf" srcId="{59B33621-E825-4878-AE58-FA11C13328AB}" destId="{5E4585DE-9B2C-43C2-8F4D-2D62E616267B}" srcOrd="1" destOrd="0" presId="urn:microsoft.com/office/officeart/2005/8/layout/process1"/>
    <dgm:cxn modelId="{06ACFE5A-A013-4B5A-95FA-2258BC90F011}" type="presOf" srcId="{EC55E775-ED1C-4A0B-A535-1A9F7C463F19}" destId="{16A6AD1E-0FEA-4F35-B157-10015E3EC67E}" srcOrd="0" destOrd="0" presId="urn:microsoft.com/office/officeart/2005/8/layout/process1"/>
    <dgm:cxn modelId="{2497B22B-32AF-4C4D-97E1-4DC8C45C7618}" type="presOf" srcId="{421AB629-E33E-4FB3-9EBE-BBE5296C527E}" destId="{665D2C59-AB89-4361-B917-6B9EEF3738E8}" srcOrd="0" destOrd="0" presId="urn:microsoft.com/office/officeart/2005/8/layout/process1"/>
    <dgm:cxn modelId="{4E6661D7-9F91-4860-BF54-BB8354268AC9}" srcId="{72FF599E-0779-4F44-ACCC-2A8F89728661}" destId="{EC55E775-ED1C-4A0B-A535-1A9F7C463F19}" srcOrd="1" destOrd="0" parTransId="{BF7056CE-712E-46A8-885D-61C0B313B5BB}" sibTransId="{E8B004A5-E6C6-4DC5-8C29-30558F87357B}"/>
    <dgm:cxn modelId="{9EC2EF72-0338-43AD-A31B-CCFF8ADC2DBE}" type="presOf" srcId="{72FF599E-0779-4F44-ACCC-2A8F89728661}" destId="{6146281C-17C1-4DF3-9168-7695683FAB8F}" srcOrd="0" destOrd="0" presId="urn:microsoft.com/office/officeart/2005/8/layout/process1"/>
    <dgm:cxn modelId="{A9BFCF22-718D-4FD6-85BF-8B34DFE0D18E}" type="presOf" srcId="{B18CEDDA-36B4-4E3D-8154-92CF049818A5}" destId="{F955AC64-B885-453C-A3D0-7EC48B8FEB4B}" srcOrd="0" destOrd="0" presId="urn:microsoft.com/office/officeart/2005/8/layout/process1"/>
    <dgm:cxn modelId="{A891A591-9FB6-4AB0-8132-5B73FAF5A170}" type="presParOf" srcId="{6146281C-17C1-4DF3-9168-7695683FAB8F}" destId="{665D2C59-AB89-4361-B917-6B9EEF3738E8}" srcOrd="0" destOrd="0" presId="urn:microsoft.com/office/officeart/2005/8/layout/process1"/>
    <dgm:cxn modelId="{FE921C63-FFB1-43D0-99BE-7C595740FFD6}" type="presParOf" srcId="{6146281C-17C1-4DF3-9168-7695683FAB8F}" destId="{20F2A915-A57B-4DA1-A688-919B4103F2B4}" srcOrd="1" destOrd="0" presId="urn:microsoft.com/office/officeart/2005/8/layout/process1"/>
    <dgm:cxn modelId="{63BA2B5F-072B-4FCC-A9D6-0CEF820A8B03}" type="presParOf" srcId="{20F2A915-A57B-4DA1-A688-919B4103F2B4}" destId="{5E4585DE-9B2C-43C2-8F4D-2D62E616267B}" srcOrd="0" destOrd="0" presId="urn:microsoft.com/office/officeart/2005/8/layout/process1"/>
    <dgm:cxn modelId="{08EDAC80-2064-4D63-A435-4A7E156C941E}" type="presParOf" srcId="{6146281C-17C1-4DF3-9168-7695683FAB8F}" destId="{16A6AD1E-0FEA-4F35-B157-10015E3EC67E}" srcOrd="2" destOrd="0" presId="urn:microsoft.com/office/officeart/2005/8/layout/process1"/>
    <dgm:cxn modelId="{6E4B2565-CB06-4DB8-A44B-0F313388B389}" type="presParOf" srcId="{6146281C-17C1-4DF3-9168-7695683FAB8F}" destId="{14DC9BFF-ACC2-4DBD-86E7-F2D11B26AA0C}" srcOrd="3" destOrd="0" presId="urn:microsoft.com/office/officeart/2005/8/layout/process1"/>
    <dgm:cxn modelId="{371BDD52-A87D-461C-8081-BE6C51995941}" type="presParOf" srcId="{14DC9BFF-ACC2-4DBD-86E7-F2D11B26AA0C}" destId="{5DFF0B2B-32BB-455F-AFA4-11DE7557FAB8}" srcOrd="0" destOrd="0" presId="urn:microsoft.com/office/officeart/2005/8/layout/process1"/>
    <dgm:cxn modelId="{A535F526-A8F1-4B57-AA67-01E4FA276BA5}" type="presParOf" srcId="{6146281C-17C1-4DF3-9168-7695683FAB8F}" destId="{F955AC64-B885-453C-A3D0-7EC48B8FEB4B}" srcOrd="4" destOrd="0" presId="urn:microsoft.com/office/officeart/2005/8/layout/process1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2FF599E-0779-4F44-ACCC-2A8F89728661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421AB629-E33E-4FB3-9EBE-BBE5296C527E}">
      <dgm:prSet phldrT="[Text]" custT="1"/>
      <dgm:spPr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cs-CZ" sz="2400" b="1" dirty="0" smtClean="0"/>
            <a:t>Prezidentské</a:t>
          </a:r>
          <a:endParaRPr lang="cs-CZ" sz="2200" b="1" dirty="0"/>
        </a:p>
      </dgm:t>
    </dgm:pt>
    <dgm:pt modelId="{FD0665B2-FEE8-40AD-9941-ABCF7A2CDDB5}" type="parTrans" cxnId="{165050F7-4B71-47A6-9DAF-1C7ECDD09CE9}">
      <dgm:prSet/>
      <dgm:spPr/>
      <dgm:t>
        <a:bodyPr/>
        <a:lstStyle/>
        <a:p>
          <a:endParaRPr lang="cs-CZ"/>
        </a:p>
      </dgm:t>
    </dgm:pt>
    <dgm:pt modelId="{59B33621-E825-4878-AE58-FA11C13328AB}" type="sibTrans" cxnId="{165050F7-4B71-47A6-9DAF-1C7ECDD09CE9}">
      <dgm:prSet custT="1"/>
      <dgm:spPr/>
      <dgm:t>
        <a:bodyPr/>
        <a:lstStyle/>
        <a:p>
          <a:endParaRPr lang="cs-CZ" sz="1800" b="1" dirty="0"/>
        </a:p>
      </dgm:t>
    </dgm:pt>
    <dgm:pt modelId="{EC55E775-ED1C-4A0B-A535-1A9F7C463F19}">
      <dgm:prSet phldrT="[Text]" custT="1"/>
      <dgm:spPr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cs-CZ" sz="2400" b="1" dirty="0" smtClean="0"/>
            <a:t>Vládní </a:t>
          </a:r>
          <a:endParaRPr lang="cs-CZ" sz="2200" b="1" dirty="0"/>
        </a:p>
      </dgm:t>
    </dgm:pt>
    <dgm:pt modelId="{BF7056CE-712E-46A8-885D-61C0B313B5BB}" type="parTrans" cxnId="{4E6661D7-9F91-4860-BF54-BB8354268AC9}">
      <dgm:prSet/>
      <dgm:spPr/>
      <dgm:t>
        <a:bodyPr/>
        <a:lstStyle/>
        <a:p>
          <a:endParaRPr lang="cs-CZ"/>
        </a:p>
      </dgm:t>
    </dgm:pt>
    <dgm:pt modelId="{E8B004A5-E6C6-4DC5-8C29-30558F87357B}" type="sibTrans" cxnId="{4E6661D7-9F91-4860-BF54-BB8354268AC9}">
      <dgm:prSet/>
      <dgm:spPr/>
      <dgm:t>
        <a:bodyPr/>
        <a:lstStyle/>
        <a:p>
          <a:endParaRPr lang="cs-CZ"/>
        </a:p>
      </dgm:t>
    </dgm:pt>
    <dgm:pt modelId="{B18CEDDA-36B4-4E3D-8154-92CF049818A5}">
      <dgm:prSet phldrT="[Text]" custT="1"/>
      <dgm:spPr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cs-CZ" sz="2400" b="1" dirty="0" smtClean="0"/>
            <a:t>Rezortní </a:t>
          </a:r>
          <a:endParaRPr lang="cs-CZ" sz="2200" b="1" dirty="0"/>
        </a:p>
      </dgm:t>
    </dgm:pt>
    <dgm:pt modelId="{2361F54D-076F-4507-B20B-88C4A73A0F7D}" type="parTrans" cxnId="{FAD979E6-1385-481E-858B-7DA3B4DB593D}">
      <dgm:prSet/>
      <dgm:spPr/>
      <dgm:t>
        <a:bodyPr/>
        <a:lstStyle/>
        <a:p>
          <a:endParaRPr lang="cs-CZ"/>
        </a:p>
      </dgm:t>
    </dgm:pt>
    <dgm:pt modelId="{277A6533-C900-48AF-8129-485247BDF116}" type="sibTrans" cxnId="{FAD979E6-1385-481E-858B-7DA3B4DB593D}">
      <dgm:prSet/>
      <dgm:spPr/>
      <dgm:t>
        <a:bodyPr/>
        <a:lstStyle/>
        <a:p>
          <a:endParaRPr lang="cs-CZ"/>
        </a:p>
      </dgm:t>
    </dgm:pt>
    <dgm:pt modelId="{6146281C-17C1-4DF3-9168-7695683FAB8F}" type="pres">
      <dgm:prSet presAssocID="{72FF599E-0779-4F44-ACCC-2A8F89728661}" presName="Name0" presStyleCnt="0">
        <dgm:presLayoutVars>
          <dgm:dir/>
          <dgm:resizeHandles val="exact"/>
        </dgm:presLayoutVars>
      </dgm:prSet>
      <dgm:spPr/>
    </dgm:pt>
    <dgm:pt modelId="{665D2C59-AB89-4361-B917-6B9EEF3738E8}" type="pres">
      <dgm:prSet presAssocID="{421AB629-E33E-4FB3-9EBE-BBE5296C527E}" presName="node" presStyleLbl="node1" presStyleIdx="0" presStyleCnt="3" custScaleX="1101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F2A915-A57B-4DA1-A688-919B4103F2B4}" type="pres">
      <dgm:prSet presAssocID="{59B33621-E825-4878-AE58-FA11C13328AB}" presName="sibTrans" presStyleLbl="sibTrans2D1" presStyleIdx="0" presStyleCnt="2" custAng="10800000" custFlipVert="1" custFlipHor="1" custScaleX="165686" custScaleY="9411"/>
      <dgm:spPr/>
      <dgm:t>
        <a:bodyPr/>
        <a:lstStyle/>
        <a:p>
          <a:endParaRPr lang="cs-CZ"/>
        </a:p>
      </dgm:t>
    </dgm:pt>
    <dgm:pt modelId="{5E4585DE-9B2C-43C2-8F4D-2D62E616267B}" type="pres">
      <dgm:prSet presAssocID="{59B33621-E825-4878-AE58-FA11C13328AB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16A6AD1E-0FEA-4F35-B157-10015E3EC67E}" type="pres">
      <dgm:prSet presAssocID="{EC55E775-ED1C-4A0B-A535-1A9F7C463F1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DC9BFF-ACC2-4DBD-86E7-F2D11B26AA0C}" type="pres">
      <dgm:prSet presAssocID="{E8B004A5-E6C6-4DC5-8C29-30558F87357B}" presName="sibTrans" presStyleLbl="sibTrans2D1" presStyleIdx="1" presStyleCnt="2" custFlipVert="0" custScaleX="147068" custScaleY="9194"/>
      <dgm:spPr/>
      <dgm:t>
        <a:bodyPr/>
        <a:lstStyle/>
        <a:p>
          <a:endParaRPr lang="cs-CZ"/>
        </a:p>
      </dgm:t>
    </dgm:pt>
    <dgm:pt modelId="{5DFF0B2B-32BB-455F-AFA4-11DE7557FAB8}" type="pres">
      <dgm:prSet presAssocID="{E8B004A5-E6C6-4DC5-8C29-30558F87357B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F955AC64-B885-453C-A3D0-7EC48B8FEB4B}" type="pres">
      <dgm:prSet presAssocID="{B18CEDDA-36B4-4E3D-8154-92CF049818A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2E933A1-DEF6-4696-A3B2-2A3E8DA6325F}" type="presOf" srcId="{59B33621-E825-4878-AE58-FA11C13328AB}" destId="{20F2A915-A57B-4DA1-A688-919B4103F2B4}" srcOrd="0" destOrd="0" presId="urn:microsoft.com/office/officeart/2005/8/layout/process1"/>
    <dgm:cxn modelId="{619EA823-79D1-4B46-AFC3-ECB5311904EB}" type="presOf" srcId="{E8B004A5-E6C6-4DC5-8C29-30558F87357B}" destId="{14DC9BFF-ACC2-4DBD-86E7-F2D11B26AA0C}" srcOrd="0" destOrd="0" presId="urn:microsoft.com/office/officeart/2005/8/layout/process1"/>
    <dgm:cxn modelId="{FAD979E6-1385-481E-858B-7DA3B4DB593D}" srcId="{72FF599E-0779-4F44-ACCC-2A8F89728661}" destId="{B18CEDDA-36B4-4E3D-8154-92CF049818A5}" srcOrd="2" destOrd="0" parTransId="{2361F54D-076F-4507-B20B-88C4A73A0F7D}" sibTransId="{277A6533-C900-48AF-8129-485247BDF116}"/>
    <dgm:cxn modelId="{1B6B6ACC-3ABA-48EE-BB5A-7A32C041DC8C}" type="presOf" srcId="{B18CEDDA-36B4-4E3D-8154-92CF049818A5}" destId="{F955AC64-B885-453C-A3D0-7EC48B8FEB4B}" srcOrd="0" destOrd="0" presId="urn:microsoft.com/office/officeart/2005/8/layout/process1"/>
    <dgm:cxn modelId="{165050F7-4B71-47A6-9DAF-1C7ECDD09CE9}" srcId="{72FF599E-0779-4F44-ACCC-2A8F89728661}" destId="{421AB629-E33E-4FB3-9EBE-BBE5296C527E}" srcOrd="0" destOrd="0" parTransId="{FD0665B2-FEE8-40AD-9941-ABCF7A2CDDB5}" sibTransId="{59B33621-E825-4878-AE58-FA11C13328AB}"/>
    <dgm:cxn modelId="{EC68AE18-3092-42CA-843A-D3DE633DF5BC}" type="presOf" srcId="{72FF599E-0779-4F44-ACCC-2A8F89728661}" destId="{6146281C-17C1-4DF3-9168-7695683FAB8F}" srcOrd="0" destOrd="0" presId="urn:microsoft.com/office/officeart/2005/8/layout/process1"/>
    <dgm:cxn modelId="{4E6661D7-9F91-4860-BF54-BB8354268AC9}" srcId="{72FF599E-0779-4F44-ACCC-2A8F89728661}" destId="{EC55E775-ED1C-4A0B-A535-1A9F7C463F19}" srcOrd="1" destOrd="0" parTransId="{BF7056CE-712E-46A8-885D-61C0B313B5BB}" sibTransId="{E8B004A5-E6C6-4DC5-8C29-30558F87357B}"/>
    <dgm:cxn modelId="{AA8E0F94-3C5F-46C4-AAE3-5B1B50A25BA5}" type="presOf" srcId="{E8B004A5-E6C6-4DC5-8C29-30558F87357B}" destId="{5DFF0B2B-32BB-455F-AFA4-11DE7557FAB8}" srcOrd="1" destOrd="0" presId="urn:microsoft.com/office/officeart/2005/8/layout/process1"/>
    <dgm:cxn modelId="{4B7489A6-8067-4743-BC20-5FBDF714B82B}" type="presOf" srcId="{EC55E775-ED1C-4A0B-A535-1A9F7C463F19}" destId="{16A6AD1E-0FEA-4F35-B157-10015E3EC67E}" srcOrd="0" destOrd="0" presId="urn:microsoft.com/office/officeart/2005/8/layout/process1"/>
    <dgm:cxn modelId="{DDBAFD08-4FD0-43EC-A150-3BEBE872BFC0}" type="presOf" srcId="{421AB629-E33E-4FB3-9EBE-BBE5296C527E}" destId="{665D2C59-AB89-4361-B917-6B9EEF3738E8}" srcOrd="0" destOrd="0" presId="urn:microsoft.com/office/officeart/2005/8/layout/process1"/>
    <dgm:cxn modelId="{D4C525E6-EA4A-4492-B8D1-60B3C5B5247D}" type="presOf" srcId="{59B33621-E825-4878-AE58-FA11C13328AB}" destId="{5E4585DE-9B2C-43C2-8F4D-2D62E616267B}" srcOrd="1" destOrd="0" presId="urn:microsoft.com/office/officeart/2005/8/layout/process1"/>
    <dgm:cxn modelId="{31844F3A-BE4F-4C32-B973-FFF120C75314}" type="presParOf" srcId="{6146281C-17C1-4DF3-9168-7695683FAB8F}" destId="{665D2C59-AB89-4361-B917-6B9EEF3738E8}" srcOrd="0" destOrd="0" presId="urn:microsoft.com/office/officeart/2005/8/layout/process1"/>
    <dgm:cxn modelId="{C891C60E-301E-4D32-BBC2-1389BC5C666B}" type="presParOf" srcId="{6146281C-17C1-4DF3-9168-7695683FAB8F}" destId="{20F2A915-A57B-4DA1-A688-919B4103F2B4}" srcOrd="1" destOrd="0" presId="urn:microsoft.com/office/officeart/2005/8/layout/process1"/>
    <dgm:cxn modelId="{1B33D9EA-0A90-453D-8686-3374B72F07A7}" type="presParOf" srcId="{20F2A915-A57B-4DA1-A688-919B4103F2B4}" destId="{5E4585DE-9B2C-43C2-8F4D-2D62E616267B}" srcOrd="0" destOrd="0" presId="urn:microsoft.com/office/officeart/2005/8/layout/process1"/>
    <dgm:cxn modelId="{E5963F45-5DE0-48B5-8598-DA2CF109EEC3}" type="presParOf" srcId="{6146281C-17C1-4DF3-9168-7695683FAB8F}" destId="{16A6AD1E-0FEA-4F35-B157-10015E3EC67E}" srcOrd="2" destOrd="0" presId="urn:microsoft.com/office/officeart/2005/8/layout/process1"/>
    <dgm:cxn modelId="{5AB0A470-A50D-4D1A-8D27-E3C72403D6F2}" type="presParOf" srcId="{6146281C-17C1-4DF3-9168-7695683FAB8F}" destId="{14DC9BFF-ACC2-4DBD-86E7-F2D11B26AA0C}" srcOrd="3" destOrd="0" presId="urn:microsoft.com/office/officeart/2005/8/layout/process1"/>
    <dgm:cxn modelId="{B9443B80-A4BE-4648-B8D7-573276D7AC87}" type="presParOf" srcId="{14DC9BFF-ACC2-4DBD-86E7-F2D11B26AA0C}" destId="{5DFF0B2B-32BB-455F-AFA4-11DE7557FAB8}" srcOrd="0" destOrd="0" presId="urn:microsoft.com/office/officeart/2005/8/layout/process1"/>
    <dgm:cxn modelId="{8E4A91F4-C289-4A92-921C-27DEB3661EBA}" type="presParOf" srcId="{6146281C-17C1-4DF3-9168-7695683FAB8F}" destId="{F955AC64-B885-453C-A3D0-7EC48B8FEB4B}" srcOrd="4" destOrd="0" presId="urn:microsoft.com/office/officeart/2005/8/layout/process1"/>
  </dgm:cxnLst>
  <dgm:bg>
    <a:noFill/>
  </dgm:bg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2FF599E-0779-4F44-ACCC-2A8F89728661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421AB629-E33E-4FB3-9EBE-BBE5296C527E}">
      <dgm:prSet phldrT="[Text]" custT="1"/>
      <dgm:spPr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cs-CZ" sz="2400" b="1" dirty="0" smtClean="0"/>
            <a:t>Mírové</a:t>
          </a:r>
          <a:endParaRPr lang="cs-CZ" sz="2600" b="1" dirty="0"/>
        </a:p>
      </dgm:t>
    </dgm:pt>
    <dgm:pt modelId="{FD0665B2-FEE8-40AD-9941-ABCF7A2CDDB5}" type="parTrans" cxnId="{165050F7-4B71-47A6-9DAF-1C7ECDD09CE9}">
      <dgm:prSet/>
      <dgm:spPr/>
      <dgm:t>
        <a:bodyPr/>
        <a:lstStyle/>
        <a:p>
          <a:endParaRPr lang="cs-CZ"/>
        </a:p>
      </dgm:t>
    </dgm:pt>
    <dgm:pt modelId="{59B33621-E825-4878-AE58-FA11C13328AB}" type="sibTrans" cxnId="{165050F7-4B71-47A6-9DAF-1C7ECDD09CE9}">
      <dgm:prSet custT="1"/>
      <dgm:spPr/>
      <dgm:t>
        <a:bodyPr/>
        <a:lstStyle/>
        <a:p>
          <a:endParaRPr lang="cs-CZ" sz="1800" b="1" dirty="0"/>
        </a:p>
      </dgm:t>
    </dgm:pt>
    <dgm:pt modelId="{EC55E775-ED1C-4A0B-A535-1A9F7C463F19}">
      <dgm:prSet phldrT="[Text]" custT="1"/>
      <dgm:spPr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cs-CZ" sz="2400" b="1" dirty="0" smtClean="0"/>
            <a:t>Válečné</a:t>
          </a:r>
          <a:endParaRPr lang="cs-CZ" sz="2600" b="1" dirty="0"/>
        </a:p>
      </dgm:t>
    </dgm:pt>
    <dgm:pt modelId="{BF7056CE-712E-46A8-885D-61C0B313B5BB}" type="parTrans" cxnId="{4E6661D7-9F91-4860-BF54-BB8354268AC9}">
      <dgm:prSet/>
      <dgm:spPr/>
      <dgm:t>
        <a:bodyPr/>
        <a:lstStyle/>
        <a:p>
          <a:endParaRPr lang="cs-CZ"/>
        </a:p>
      </dgm:t>
    </dgm:pt>
    <dgm:pt modelId="{E8B004A5-E6C6-4DC5-8C29-30558F87357B}" type="sibTrans" cxnId="{4E6661D7-9F91-4860-BF54-BB8354268AC9}">
      <dgm:prSet/>
      <dgm:spPr/>
      <dgm:t>
        <a:bodyPr/>
        <a:lstStyle/>
        <a:p>
          <a:endParaRPr lang="cs-CZ"/>
        </a:p>
      </dgm:t>
    </dgm:pt>
    <dgm:pt modelId="{6146281C-17C1-4DF3-9168-7695683FAB8F}" type="pres">
      <dgm:prSet presAssocID="{72FF599E-0779-4F44-ACCC-2A8F89728661}" presName="Name0" presStyleCnt="0">
        <dgm:presLayoutVars>
          <dgm:dir/>
          <dgm:resizeHandles val="exact"/>
        </dgm:presLayoutVars>
      </dgm:prSet>
      <dgm:spPr/>
    </dgm:pt>
    <dgm:pt modelId="{665D2C59-AB89-4361-B917-6B9EEF3738E8}" type="pres">
      <dgm:prSet presAssocID="{421AB629-E33E-4FB3-9EBE-BBE5296C527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F2A915-A57B-4DA1-A688-919B4103F2B4}" type="pres">
      <dgm:prSet presAssocID="{59B33621-E825-4878-AE58-FA11C13328AB}" presName="sibTrans" presStyleLbl="sibTrans2D1" presStyleIdx="0" presStyleCnt="1" custAng="10800000" custFlipVert="1" custFlipHor="1" custScaleX="165686" custScaleY="9411"/>
      <dgm:spPr/>
      <dgm:t>
        <a:bodyPr/>
        <a:lstStyle/>
        <a:p>
          <a:endParaRPr lang="cs-CZ"/>
        </a:p>
      </dgm:t>
    </dgm:pt>
    <dgm:pt modelId="{5E4585DE-9B2C-43C2-8F4D-2D62E616267B}" type="pres">
      <dgm:prSet presAssocID="{59B33621-E825-4878-AE58-FA11C13328AB}" presName="connectorText" presStyleLbl="sibTrans2D1" presStyleIdx="0" presStyleCnt="1"/>
      <dgm:spPr/>
      <dgm:t>
        <a:bodyPr/>
        <a:lstStyle/>
        <a:p>
          <a:endParaRPr lang="cs-CZ"/>
        </a:p>
      </dgm:t>
    </dgm:pt>
    <dgm:pt modelId="{16A6AD1E-0FEA-4F35-B157-10015E3EC67E}" type="pres">
      <dgm:prSet presAssocID="{EC55E775-ED1C-4A0B-A535-1A9F7C463F19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75C0563-DBA8-4EAB-8774-C4928FDCB6B9}" type="presOf" srcId="{59B33621-E825-4878-AE58-FA11C13328AB}" destId="{20F2A915-A57B-4DA1-A688-919B4103F2B4}" srcOrd="0" destOrd="0" presId="urn:microsoft.com/office/officeart/2005/8/layout/process1"/>
    <dgm:cxn modelId="{165050F7-4B71-47A6-9DAF-1C7ECDD09CE9}" srcId="{72FF599E-0779-4F44-ACCC-2A8F89728661}" destId="{421AB629-E33E-4FB3-9EBE-BBE5296C527E}" srcOrd="0" destOrd="0" parTransId="{FD0665B2-FEE8-40AD-9941-ABCF7A2CDDB5}" sibTransId="{59B33621-E825-4878-AE58-FA11C13328AB}"/>
    <dgm:cxn modelId="{D995001E-EC98-4D5A-9663-BB27376500CA}" type="presOf" srcId="{59B33621-E825-4878-AE58-FA11C13328AB}" destId="{5E4585DE-9B2C-43C2-8F4D-2D62E616267B}" srcOrd="1" destOrd="0" presId="urn:microsoft.com/office/officeart/2005/8/layout/process1"/>
    <dgm:cxn modelId="{4E6661D7-9F91-4860-BF54-BB8354268AC9}" srcId="{72FF599E-0779-4F44-ACCC-2A8F89728661}" destId="{EC55E775-ED1C-4A0B-A535-1A9F7C463F19}" srcOrd="1" destOrd="0" parTransId="{BF7056CE-712E-46A8-885D-61C0B313B5BB}" sibTransId="{E8B004A5-E6C6-4DC5-8C29-30558F87357B}"/>
    <dgm:cxn modelId="{B4C098F1-2357-4835-87B8-52133A59760F}" type="presOf" srcId="{EC55E775-ED1C-4A0B-A535-1A9F7C463F19}" destId="{16A6AD1E-0FEA-4F35-B157-10015E3EC67E}" srcOrd="0" destOrd="0" presId="urn:microsoft.com/office/officeart/2005/8/layout/process1"/>
    <dgm:cxn modelId="{97E7F280-36F8-491A-8E6E-ADD3169AEA01}" type="presOf" srcId="{421AB629-E33E-4FB3-9EBE-BBE5296C527E}" destId="{665D2C59-AB89-4361-B917-6B9EEF3738E8}" srcOrd="0" destOrd="0" presId="urn:microsoft.com/office/officeart/2005/8/layout/process1"/>
    <dgm:cxn modelId="{EF8BA1FA-DB0D-4386-A3FA-B6B8E15A0751}" type="presOf" srcId="{72FF599E-0779-4F44-ACCC-2A8F89728661}" destId="{6146281C-17C1-4DF3-9168-7695683FAB8F}" srcOrd="0" destOrd="0" presId="urn:microsoft.com/office/officeart/2005/8/layout/process1"/>
    <dgm:cxn modelId="{23A22F48-56A4-4643-BD83-499DD4947982}" type="presParOf" srcId="{6146281C-17C1-4DF3-9168-7695683FAB8F}" destId="{665D2C59-AB89-4361-B917-6B9EEF3738E8}" srcOrd="0" destOrd="0" presId="urn:microsoft.com/office/officeart/2005/8/layout/process1"/>
    <dgm:cxn modelId="{D677674C-50CB-4D72-AD38-D24984D6B843}" type="presParOf" srcId="{6146281C-17C1-4DF3-9168-7695683FAB8F}" destId="{20F2A915-A57B-4DA1-A688-919B4103F2B4}" srcOrd="1" destOrd="0" presId="urn:microsoft.com/office/officeart/2005/8/layout/process1"/>
    <dgm:cxn modelId="{AFAD6A4C-7A40-4A9D-B54C-3E6F78BB9EF4}" type="presParOf" srcId="{20F2A915-A57B-4DA1-A688-919B4103F2B4}" destId="{5E4585DE-9B2C-43C2-8F4D-2D62E616267B}" srcOrd="0" destOrd="0" presId="urn:microsoft.com/office/officeart/2005/8/layout/process1"/>
    <dgm:cxn modelId="{2DA916EA-0DF6-4BC6-A947-FE3F09F91B25}" type="presParOf" srcId="{6146281C-17C1-4DF3-9168-7695683FAB8F}" destId="{16A6AD1E-0FEA-4F35-B157-10015E3EC67E}" srcOrd="2" destOrd="0" presId="urn:microsoft.com/office/officeart/2005/8/layout/process1"/>
  </dgm:cxnLst>
  <dgm:bg>
    <a:noFill/>
  </dgm:bg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2FF599E-0779-4F44-ACCC-2A8F89728661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421AB629-E33E-4FB3-9EBE-BBE5296C527E}">
      <dgm:prSet phldrT="[Text]" custT="1"/>
      <dgm:spPr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cs-CZ" sz="2400" b="1" dirty="0" smtClean="0"/>
            <a:t>Veřejné </a:t>
          </a:r>
          <a:endParaRPr lang="cs-CZ" sz="2600" b="1" dirty="0"/>
        </a:p>
      </dgm:t>
    </dgm:pt>
    <dgm:pt modelId="{FD0665B2-FEE8-40AD-9941-ABCF7A2CDDB5}" type="parTrans" cxnId="{165050F7-4B71-47A6-9DAF-1C7ECDD09CE9}">
      <dgm:prSet/>
      <dgm:spPr/>
      <dgm:t>
        <a:bodyPr/>
        <a:lstStyle/>
        <a:p>
          <a:endParaRPr lang="cs-CZ"/>
        </a:p>
      </dgm:t>
    </dgm:pt>
    <dgm:pt modelId="{59B33621-E825-4878-AE58-FA11C13328AB}" type="sibTrans" cxnId="{165050F7-4B71-47A6-9DAF-1C7ECDD09CE9}">
      <dgm:prSet custT="1"/>
      <dgm:spPr/>
      <dgm:t>
        <a:bodyPr/>
        <a:lstStyle/>
        <a:p>
          <a:endParaRPr lang="cs-CZ" sz="1800" b="1" dirty="0"/>
        </a:p>
      </dgm:t>
    </dgm:pt>
    <dgm:pt modelId="{EC55E775-ED1C-4A0B-A535-1A9F7C463F19}">
      <dgm:prSet phldrT="[Text]" custT="1"/>
      <dgm:spPr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cs-CZ" sz="2400" b="1" dirty="0" smtClean="0"/>
            <a:t>Tajné</a:t>
          </a:r>
          <a:endParaRPr lang="cs-CZ" sz="2600" b="1" dirty="0"/>
        </a:p>
      </dgm:t>
    </dgm:pt>
    <dgm:pt modelId="{BF7056CE-712E-46A8-885D-61C0B313B5BB}" type="parTrans" cxnId="{4E6661D7-9F91-4860-BF54-BB8354268AC9}">
      <dgm:prSet/>
      <dgm:spPr/>
      <dgm:t>
        <a:bodyPr/>
        <a:lstStyle/>
        <a:p>
          <a:endParaRPr lang="cs-CZ"/>
        </a:p>
      </dgm:t>
    </dgm:pt>
    <dgm:pt modelId="{E8B004A5-E6C6-4DC5-8C29-30558F87357B}" type="sibTrans" cxnId="{4E6661D7-9F91-4860-BF54-BB8354268AC9}">
      <dgm:prSet/>
      <dgm:spPr/>
      <dgm:t>
        <a:bodyPr/>
        <a:lstStyle/>
        <a:p>
          <a:endParaRPr lang="cs-CZ"/>
        </a:p>
      </dgm:t>
    </dgm:pt>
    <dgm:pt modelId="{6146281C-17C1-4DF3-9168-7695683FAB8F}" type="pres">
      <dgm:prSet presAssocID="{72FF599E-0779-4F44-ACCC-2A8F89728661}" presName="Name0" presStyleCnt="0">
        <dgm:presLayoutVars>
          <dgm:dir/>
          <dgm:resizeHandles val="exact"/>
        </dgm:presLayoutVars>
      </dgm:prSet>
      <dgm:spPr/>
    </dgm:pt>
    <dgm:pt modelId="{665D2C59-AB89-4361-B917-6B9EEF3738E8}" type="pres">
      <dgm:prSet presAssocID="{421AB629-E33E-4FB3-9EBE-BBE5296C527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F2A915-A57B-4DA1-A688-919B4103F2B4}" type="pres">
      <dgm:prSet presAssocID="{59B33621-E825-4878-AE58-FA11C13328AB}" presName="sibTrans" presStyleLbl="sibTrans2D1" presStyleIdx="0" presStyleCnt="1" custAng="10800000" custFlipVert="1" custFlipHor="1" custScaleX="165686" custScaleY="9411"/>
      <dgm:spPr/>
      <dgm:t>
        <a:bodyPr/>
        <a:lstStyle/>
        <a:p>
          <a:endParaRPr lang="cs-CZ"/>
        </a:p>
      </dgm:t>
    </dgm:pt>
    <dgm:pt modelId="{5E4585DE-9B2C-43C2-8F4D-2D62E616267B}" type="pres">
      <dgm:prSet presAssocID="{59B33621-E825-4878-AE58-FA11C13328AB}" presName="connectorText" presStyleLbl="sibTrans2D1" presStyleIdx="0" presStyleCnt="1"/>
      <dgm:spPr/>
      <dgm:t>
        <a:bodyPr/>
        <a:lstStyle/>
        <a:p>
          <a:endParaRPr lang="cs-CZ"/>
        </a:p>
      </dgm:t>
    </dgm:pt>
    <dgm:pt modelId="{16A6AD1E-0FEA-4F35-B157-10015E3EC67E}" type="pres">
      <dgm:prSet presAssocID="{EC55E775-ED1C-4A0B-A535-1A9F7C463F19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65050F7-4B71-47A6-9DAF-1C7ECDD09CE9}" srcId="{72FF599E-0779-4F44-ACCC-2A8F89728661}" destId="{421AB629-E33E-4FB3-9EBE-BBE5296C527E}" srcOrd="0" destOrd="0" parTransId="{FD0665B2-FEE8-40AD-9941-ABCF7A2CDDB5}" sibTransId="{59B33621-E825-4878-AE58-FA11C13328AB}"/>
    <dgm:cxn modelId="{4E6661D7-9F91-4860-BF54-BB8354268AC9}" srcId="{72FF599E-0779-4F44-ACCC-2A8F89728661}" destId="{EC55E775-ED1C-4A0B-A535-1A9F7C463F19}" srcOrd="1" destOrd="0" parTransId="{BF7056CE-712E-46A8-885D-61C0B313B5BB}" sibTransId="{E8B004A5-E6C6-4DC5-8C29-30558F87357B}"/>
    <dgm:cxn modelId="{60CB7AAC-AD54-432B-A280-0B6BBD28DEE8}" type="presOf" srcId="{72FF599E-0779-4F44-ACCC-2A8F89728661}" destId="{6146281C-17C1-4DF3-9168-7695683FAB8F}" srcOrd="0" destOrd="0" presId="urn:microsoft.com/office/officeart/2005/8/layout/process1"/>
    <dgm:cxn modelId="{1BAB30E2-1699-4875-B599-8D6E6256D5AA}" type="presOf" srcId="{59B33621-E825-4878-AE58-FA11C13328AB}" destId="{20F2A915-A57B-4DA1-A688-919B4103F2B4}" srcOrd="0" destOrd="0" presId="urn:microsoft.com/office/officeart/2005/8/layout/process1"/>
    <dgm:cxn modelId="{61A3F86F-014F-4A52-B153-79523B89C8CB}" type="presOf" srcId="{59B33621-E825-4878-AE58-FA11C13328AB}" destId="{5E4585DE-9B2C-43C2-8F4D-2D62E616267B}" srcOrd="1" destOrd="0" presId="urn:microsoft.com/office/officeart/2005/8/layout/process1"/>
    <dgm:cxn modelId="{5F9AB43B-CA3E-4C0E-9509-E245DE9A1D2C}" type="presOf" srcId="{421AB629-E33E-4FB3-9EBE-BBE5296C527E}" destId="{665D2C59-AB89-4361-B917-6B9EEF3738E8}" srcOrd="0" destOrd="0" presId="urn:microsoft.com/office/officeart/2005/8/layout/process1"/>
    <dgm:cxn modelId="{DB47E8C8-A19C-4C08-A21B-A74816A379B9}" type="presOf" srcId="{EC55E775-ED1C-4A0B-A535-1A9F7C463F19}" destId="{16A6AD1E-0FEA-4F35-B157-10015E3EC67E}" srcOrd="0" destOrd="0" presId="urn:microsoft.com/office/officeart/2005/8/layout/process1"/>
    <dgm:cxn modelId="{F7185563-57C2-4F35-82AF-44E73A972FC2}" type="presParOf" srcId="{6146281C-17C1-4DF3-9168-7695683FAB8F}" destId="{665D2C59-AB89-4361-B917-6B9EEF3738E8}" srcOrd="0" destOrd="0" presId="urn:microsoft.com/office/officeart/2005/8/layout/process1"/>
    <dgm:cxn modelId="{91525F0A-2FE3-4659-AFC8-D44EFCEAC12B}" type="presParOf" srcId="{6146281C-17C1-4DF3-9168-7695683FAB8F}" destId="{20F2A915-A57B-4DA1-A688-919B4103F2B4}" srcOrd="1" destOrd="0" presId="urn:microsoft.com/office/officeart/2005/8/layout/process1"/>
    <dgm:cxn modelId="{4D2396A0-A8D7-4E76-9F0B-A26E94BF081E}" type="presParOf" srcId="{20F2A915-A57B-4DA1-A688-919B4103F2B4}" destId="{5E4585DE-9B2C-43C2-8F4D-2D62E616267B}" srcOrd="0" destOrd="0" presId="urn:microsoft.com/office/officeart/2005/8/layout/process1"/>
    <dgm:cxn modelId="{EFBA3192-373E-496C-BBBE-ED5718F6EB9E}" type="presParOf" srcId="{6146281C-17C1-4DF3-9168-7695683FAB8F}" destId="{16A6AD1E-0FEA-4F35-B157-10015E3EC67E}" srcOrd="2" destOrd="0" presId="urn:microsoft.com/office/officeart/2005/8/layout/process1"/>
  </dgm:cxnLst>
  <dgm:bg>
    <a:noFill/>
  </dgm:bg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EA6C635-0C03-4D9A-B59F-AB13D920E1A4}" type="doc">
      <dgm:prSet loTypeId="urn:microsoft.com/office/officeart/2005/8/layout/vList2" loCatId="list" qsTypeId="urn:microsoft.com/office/officeart/2009/2/quickstyle/3d8" qsCatId="3D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8EA33404-F646-4653-BD84-899BBD39ED76}">
      <dgm:prSet phldrT="[Text]"/>
      <dgm:spPr/>
      <dgm:t>
        <a:bodyPr/>
        <a:lstStyle/>
        <a:p>
          <a:r>
            <a:rPr lang="cs-CZ" dirty="0" smtClean="0"/>
            <a:t>Zákoník práce</a:t>
          </a:r>
          <a:endParaRPr lang="cs-CZ" dirty="0"/>
        </a:p>
      </dgm:t>
    </dgm:pt>
    <dgm:pt modelId="{5C65BEAA-0176-4A59-BF3A-84186697FC4F}" type="parTrans" cxnId="{F0BD07A3-33A5-41A1-90AD-78F7991141C9}">
      <dgm:prSet/>
      <dgm:spPr/>
      <dgm:t>
        <a:bodyPr/>
        <a:lstStyle/>
        <a:p>
          <a:endParaRPr lang="cs-CZ"/>
        </a:p>
      </dgm:t>
    </dgm:pt>
    <dgm:pt modelId="{4FE0D90C-E26B-455C-B9F6-C55C5BB25B55}" type="sibTrans" cxnId="{F0BD07A3-33A5-41A1-90AD-78F7991141C9}">
      <dgm:prSet/>
      <dgm:spPr/>
      <dgm:t>
        <a:bodyPr/>
        <a:lstStyle/>
        <a:p>
          <a:endParaRPr lang="cs-CZ"/>
        </a:p>
      </dgm:t>
    </dgm:pt>
    <dgm:pt modelId="{E1195833-1B7F-4335-9435-B3D308CA09A4}" type="pres">
      <dgm:prSet presAssocID="{7EA6C635-0C03-4D9A-B59F-AB13D920E1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81BF04C-C18F-465B-AC31-5AABCEE880AC}" type="pres">
      <dgm:prSet presAssocID="{8EA33404-F646-4653-BD84-899BBD39ED7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C18C1CF-6374-49D5-B70D-596B5EE54E8B}" type="presOf" srcId="{7EA6C635-0C03-4D9A-B59F-AB13D920E1A4}" destId="{E1195833-1B7F-4335-9435-B3D308CA09A4}" srcOrd="0" destOrd="0" presId="urn:microsoft.com/office/officeart/2005/8/layout/vList2"/>
    <dgm:cxn modelId="{65F92736-6AED-4148-800B-A1EA4FD4CE68}" type="presOf" srcId="{8EA33404-F646-4653-BD84-899BBD39ED76}" destId="{281BF04C-C18F-465B-AC31-5AABCEE880AC}" srcOrd="0" destOrd="0" presId="urn:microsoft.com/office/officeart/2005/8/layout/vList2"/>
    <dgm:cxn modelId="{F0BD07A3-33A5-41A1-90AD-78F7991141C9}" srcId="{7EA6C635-0C03-4D9A-B59F-AB13D920E1A4}" destId="{8EA33404-F646-4653-BD84-899BBD39ED76}" srcOrd="0" destOrd="0" parTransId="{5C65BEAA-0176-4A59-BF3A-84186697FC4F}" sibTransId="{4FE0D90C-E26B-455C-B9F6-C55C5BB25B55}"/>
    <dgm:cxn modelId="{206F3BDD-9683-4279-BF37-DE2298A757C4}" type="presParOf" srcId="{E1195833-1B7F-4335-9435-B3D308CA09A4}" destId="{281BF04C-C18F-465B-AC31-5AABCEE880A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7EA6C635-0C03-4D9A-B59F-AB13D920E1A4}" type="doc">
      <dgm:prSet loTypeId="urn:microsoft.com/office/officeart/2005/8/layout/vList2" loCatId="list" qsTypeId="urn:microsoft.com/office/officeart/2009/2/quickstyle/3d8" qsCatId="3D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8EA33404-F646-4653-BD84-899BBD39ED76}">
      <dgm:prSet phldrT="[Text]" custT="1"/>
      <dgm:spPr/>
      <dgm:t>
        <a:bodyPr/>
        <a:lstStyle/>
        <a:p>
          <a:r>
            <a:rPr lang="cs-CZ" sz="2400" dirty="0" smtClean="0"/>
            <a:t>Vídeňská úmluva o smluvním právu</a:t>
          </a:r>
          <a:endParaRPr lang="cs-CZ" sz="2400" dirty="0"/>
        </a:p>
      </dgm:t>
    </dgm:pt>
    <dgm:pt modelId="{5C65BEAA-0176-4A59-BF3A-84186697FC4F}" type="parTrans" cxnId="{F0BD07A3-33A5-41A1-90AD-78F7991141C9}">
      <dgm:prSet/>
      <dgm:spPr/>
      <dgm:t>
        <a:bodyPr/>
        <a:lstStyle/>
        <a:p>
          <a:endParaRPr lang="cs-CZ"/>
        </a:p>
      </dgm:t>
    </dgm:pt>
    <dgm:pt modelId="{4FE0D90C-E26B-455C-B9F6-C55C5BB25B55}" type="sibTrans" cxnId="{F0BD07A3-33A5-41A1-90AD-78F7991141C9}">
      <dgm:prSet/>
      <dgm:spPr/>
      <dgm:t>
        <a:bodyPr/>
        <a:lstStyle/>
        <a:p>
          <a:endParaRPr lang="cs-CZ"/>
        </a:p>
      </dgm:t>
    </dgm:pt>
    <dgm:pt modelId="{E1195833-1B7F-4335-9435-B3D308CA09A4}" type="pres">
      <dgm:prSet presAssocID="{7EA6C635-0C03-4D9A-B59F-AB13D920E1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81BF04C-C18F-465B-AC31-5AABCEE880AC}" type="pres">
      <dgm:prSet presAssocID="{8EA33404-F646-4653-BD84-899BBD39ED7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CF689B7-3CE7-46C0-BC08-8A2530129EE8}" type="presOf" srcId="{8EA33404-F646-4653-BD84-899BBD39ED76}" destId="{281BF04C-C18F-465B-AC31-5AABCEE880AC}" srcOrd="0" destOrd="0" presId="urn:microsoft.com/office/officeart/2005/8/layout/vList2"/>
    <dgm:cxn modelId="{F0BD07A3-33A5-41A1-90AD-78F7991141C9}" srcId="{7EA6C635-0C03-4D9A-B59F-AB13D920E1A4}" destId="{8EA33404-F646-4653-BD84-899BBD39ED76}" srcOrd="0" destOrd="0" parTransId="{5C65BEAA-0176-4A59-BF3A-84186697FC4F}" sibTransId="{4FE0D90C-E26B-455C-B9F6-C55C5BB25B55}"/>
    <dgm:cxn modelId="{481258CB-C2A3-46BA-81FF-08B3096F001F}" type="presOf" srcId="{7EA6C635-0C03-4D9A-B59F-AB13D920E1A4}" destId="{E1195833-1B7F-4335-9435-B3D308CA09A4}" srcOrd="0" destOrd="0" presId="urn:microsoft.com/office/officeart/2005/8/layout/vList2"/>
    <dgm:cxn modelId="{98D8E137-41A0-4D38-8C84-DCCAE85022E1}" type="presParOf" srcId="{E1195833-1B7F-4335-9435-B3D308CA09A4}" destId="{281BF04C-C18F-465B-AC31-5AABCEE880A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7EA6C635-0C03-4D9A-B59F-AB13D920E1A4}" type="doc">
      <dgm:prSet loTypeId="urn:microsoft.com/office/officeart/2005/8/layout/vList2" loCatId="list" qsTypeId="urn:microsoft.com/office/officeart/2009/2/quickstyle/3d8" qsCatId="3D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8EA33404-F646-4653-BD84-899BBD39ED76}">
      <dgm:prSet phldrT="[Text]"/>
      <dgm:spPr/>
      <dgm:t>
        <a:bodyPr/>
        <a:lstStyle/>
        <a:p>
          <a:r>
            <a:rPr lang="cs-CZ" dirty="0" smtClean="0"/>
            <a:t>Nález Ústavního soudu</a:t>
          </a:r>
          <a:endParaRPr lang="cs-CZ" dirty="0"/>
        </a:p>
      </dgm:t>
    </dgm:pt>
    <dgm:pt modelId="{5C65BEAA-0176-4A59-BF3A-84186697FC4F}" type="parTrans" cxnId="{F0BD07A3-33A5-41A1-90AD-78F7991141C9}">
      <dgm:prSet/>
      <dgm:spPr/>
      <dgm:t>
        <a:bodyPr/>
        <a:lstStyle/>
        <a:p>
          <a:endParaRPr lang="cs-CZ"/>
        </a:p>
      </dgm:t>
    </dgm:pt>
    <dgm:pt modelId="{4FE0D90C-E26B-455C-B9F6-C55C5BB25B55}" type="sibTrans" cxnId="{F0BD07A3-33A5-41A1-90AD-78F7991141C9}">
      <dgm:prSet/>
      <dgm:spPr/>
      <dgm:t>
        <a:bodyPr/>
        <a:lstStyle/>
        <a:p>
          <a:endParaRPr lang="cs-CZ"/>
        </a:p>
      </dgm:t>
    </dgm:pt>
    <dgm:pt modelId="{E1195833-1B7F-4335-9435-B3D308CA09A4}" type="pres">
      <dgm:prSet presAssocID="{7EA6C635-0C03-4D9A-B59F-AB13D920E1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81BF04C-C18F-465B-AC31-5AABCEE880AC}" type="pres">
      <dgm:prSet presAssocID="{8EA33404-F646-4653-BD84-899BBD39ED76}" presName="parentText" presStyleLbl="node1" presStyleIdx="0" presStyleCnt="1" custLinFactNeighborY="-128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6CB155F-5C88-4310-A62A-E61801F5086B}" type="presOf" srcId="{7EA6C635-0C03-4D9A-B59F-AB13D920E1A4}" destId="{E1195833-1B7F-4335-9435-B3D308CA09A4}" srcOrd="0" destOrd="0" presId="urn:microsoft.com/office/officeart/2005/8/layout/vList2"/>
    <dgm:cxn modelId="{F0BD07A3-33A5-41A1-90AD-78F7991141C9}" srcId="{7EA6C635-0C03-4D9A-B59F-AB13D920E1A4}" destId="{8EA33404-F646-4653-BD84-899BBD39ED76}" srcOrd="0" destOrd="0" parTransId="{5C65BEAA-0176-4A59-BF3A-84186697FC4F}" sibTransId="{4FE0D90C-E26B-455C-B9F6-C55C5BB25B55}"/>
    <dgm:cxn modelId="{58537796-AD9B-461C-BF46-BB15B4C04153}" type="presOf" srcId="{8EA33404-F646-4653-BD84-899BBD39ED76}" destId="{281BF04C-C18F-465B-AC31-5AABCEE880AC}" srcOrd="0" destOrd="0" presId="urn:microsoft.com/office/officeart/2005/8/layout/vList2"/>
    <dgm:cxn modelId="{4446F086-E448-41DA-9091-F2B3CD5EEC48}" type="presParOf" srcId="{E1195833-1B7F-4335-9435-B3D308CA09A4}" destId="{281BF04C-C18F-465B-AC31-5AABCEE880A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7EA6C635-0C03-4D9A-B59F-AB13D920E1A4}" type="doc">
      <dgm:prSet loTypeId="urn:microsoft.com/office/officeart/2005/8/layout/vList2" loCatId="list" qsTypeId="urn:microsoft.com/office/officeart/2009/2/quickstyle/3d8" qsCatId="3D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8EA33404-F646-4653-BD84-899BBD39ED76}">
      <dgm:prSet phldrT="[Text]"/>
      <dgm:spPr/>
      <dgm:t>
        <a:bodyPr/>
        <a:lstStyle/>
        <a:p>
          <a:r>
            <a:rPr lang="cs-CZ" dirty="0" smtClean="0"/>
            <a:t>Právní jistota</a:t>
          </a:r>
          <a:endParaRPr lang="cs-CZ" dirty="0"/>
        </a:p>
      </dgm:t>
    </dgm:pt>
    <dgm:pt modelId="{5C65BEAA-0176-4A59-BF3A-84186697FC4F}" type="parTrans" cxnId="{F0BD07A3-33A5-41A1-90AD-78F7991141C9}">
      <dgm:prSet/>
      <dgm:spPr/>
      <dgm:t>
        <a:bodyPr/>
        <a:lstStyle/>
        <a:p>
          <a:endParaRPr lang="cs-CZ"/>
        </a:p>
      </dgm:t>
    </dgm:pt>
    <dgm:pt modelId="{4FE0D90C-E26B-455C-B9F6-C55C5BB25B55}" type="sibTrans" cxnId="{F0BD07A3-33A5-41A1-90AD-78F7991141C9}">
      <dgm:prSet/>
      <dgm:spPr/>
      <dgm:t>
        <a:bodyPr/>
        <a:lstStyle/>
        <a:p>
          <a:endParaRPr lang="cs-CZ"/>
        </a:p>
      </dgm:t>
    </dgm:pt>
    <dgm:pt modelId="{E1195833-1B7F-4335-9435-B3D308CA09A4}" type="pres">
      <dgm:prSet presAssocID="{7EA6C635-0C03-4D9A-B59F-AB13D920E1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81BF04C-C18F-465B-AC31-5AABCEE880AC}" type="pres">
      <dgm:prSet presAssocID="{8EA33404-F646-4653-BD84-899BBD39ED76}" presName="parentText" presStyleLbl="node1" presStyleIdx="0" presStyleCnt="1" custLinFactY="100000" custLinFactNeighborX="57832" custLinFactNeighborY="11925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0BD07A3-33A5-41A1-90AD-78F7991141C9}" srcId="{7EA6C635-0C03-4D9A-B59F-AB13D920E1A4}" destId="{8EA33404-F646-4653-BD84-899BBD39ED76}" srcOrd="0" destOrd="0" parTransId="{5C65BEAA-0176-4A59-BF3A-84186697FC4F}" sibTransId="{4FE0D90C-E26B-455C-B9F6-C55C5BB25B55}"/>
    <dgm:cxn modelId="{EEE53DDC-7845-49DE-A079-62A0E11EC2DF}" type="presOf" srcId="{8EA33404-F646-4653-BD84-899BBD39ED76}" destId="{281BF04C-C18F-465B-AC31-5AABCEE880AC}" srcOrd="0" destOrd="0" presId="urn:microsoft.com/office/officeart/2005/8/layout/vList2"/>
    <dgm:cxn modelId="{96D3DE48-4622-4867-B77B-432405ACCB90}" type="presOf" srcId="{7EA6C635-0C03-4D9A-B59F-AB13D920E1A4}" destId="{E1195833-1B7F-4335-9435-B3D308CA09A4}" srcOrd="0" destOrd="0" presId="urn:microsoft.com/office/officeart/2005/8/layout/vList2"/>
    <dgm:cxn modelId="{4D8A7C2A-4F71-4A1F-BFE8-92FA3A371631}" type="presParOf" srcId="{E1195833-1B7F-4335-9435-B3D308CA09A4}" destId="{281BF04C-C18F-465B-AC31-5AABCEE880A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7EA6C635-0C03-4D9A-B59F-AB13D920E1A4}" type="doc">
      <dgm:prSet loTypeId="urn:microsoft.com/office/officeart/2005/8/layout/vList2" loCatId="list" qsTypeId="urn:microsoft.com/office/officeart/2009/2/quickstyle/3d8" qsCatId="3D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8EA33404-F646-4653-BD84-899BBD39ED76}">
      <dgm:prSet phldrT="[Text]"/>
      <dgm:spPr/>
      <dgm:t>
        <a:bodyPr/>
        <a:lstStyle/>
        <a:p>
          <a:r>
            <a:rPr lang="cs-CZ" dirty="0" smtClean="0"/>
            <a:t>Obchodní zvyklosti</a:t>
          </a:r>
          <a:endParaRPr lang="cs-CZ" dirty="0"/>
        </a:p>
      </dgm:t>
    </dgm:pt>
    <dgm:pt modelId="{5C65BEAA-0176-4A59-BF3A-84186697FC4F}" type="parTrans" cxnId="{F0BD07A3-33A5-41A1-90AD-78F7991141C9}">
      <dgm:prSet/>
      <dgm:spPr/>
      <dgm:t>
        <a:bodyPr/>
        <a:lstStyle/>
        <a:p>
          <a:endParaRPr lang="cs-CZ"/>
        </a:p>
      </dgm:t>
    </dgm:pt>
    <dgm:pt modelId="{4FE0D90C-E26B-455C-B9F6-C55C5BB25B55}" type="sibTrans" cxnId="{F0BD07A3-33A5-41A1-90AD-78F7991141C9}">
      <dgm:prSet/>
      <dgm:spPr/>
      <dgm:t>
        <a:bodyPr/>
        <a:lstStyle/>
        <a:p>
          <a:endParaRPr lang="cs-CZ"/>
        </a:p>
      </dgm:t>
    </dgm:pt>
    <dgm:pt modelId="{E1195833-1B7F-4335-9435-B3D308CA09A4}" type="pres">
      <dgm:prSet presAssocID="{7EA6C635-0C03-4D9A-B59F-AB13D920E1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81BF04C-C18F-465B-AC31-5AABCEE880AC}" type="pres">
      <dgm:prSet presAssocID="{8EA33404-F646-4653-BD84-899BBD39ED7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0BD07A3-33A5-41A1-90AD-78F7991141C9}" srcId="{7EA6C635-0C03-4D9A-B59F-AB13D920E1A4}" destId="{8EA33404-F646-4653-BD84-899BBD39ED76}" srcOrd="0" destOrd="0" parTransId="{5C65BEAA-0176-4A59-BF3A-84186697FC4F}" sibTransId="{4FE0D90C-E26B-455C-B9F6-C55C5BB25B55}"/>
    <dgm:cxn modelId="{08BFF966-405B-4A7A-82E1-44D7902CD568}" type="presOf" srcId="{8EA33404-F646-4653-BD84-899BBD39ED76}" destId="{281BF04C-C18F-465B-AC31-5AABCEE880AC}" srcOrd="0" destOrd="0" presId="urn:microsoft.com/office/officeart/2005/8/layout/vList2"/>
    <dgm:cxn modelId="{37155740-B42E-460A-A60F-72C1192A198E}" type="presOf" srcId="{7EA6C635-0C03-4D9A-B59F-AB13D920E1A4}" destId="{E1195833-1B7F-4335-9435-B3D308CA09A4}" srcOrd="0" destOrd="0" presId="urn:microsoft.com/office/officeart/2005/8/layout/vList2"/>
    <dgm:cxn modelId="{67152F2C-47BF-4067-80FB-E4A25175A8C5}" type="presParOf" srcId="{E1195833-1B7F-4335-9435-B3D308CA09A4}" destId="{281BF04C-C18F-465B-AC31-5AABCEE880A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34687EF-1F1A-4E09-9A2D-33F3D7F20E08}">
      <dsp:nvSpPr>
        <dsp:cNvPr id="0" name=""/>
        <dsp:cNvSpPr/>
      </dsp:nvSpPr>
      <dsp:spPr>
        <a:xfrm>
          <a:off x="360036" y="0"/>
          <a:ext cx="5424270" cy="879872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Materiální prameny práva</a:t>
          </a:r>
          <a:endParaRPr lang="cs-CZ" sz="3600" kern="1200" dirty="0"/>
        </a:p>
      </dsp:txBody>
      <dsp:txXfrm>
        <a:off x="360036" y="0"/>
        <a:ext cx="5424270" cy="87987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34687EF-1F1A-4E09-9A2D-33F3D7F20E08}">
      <dsp:nvSpPr>
        <dsp:cNvPr id="0" name=""/>
        <dsp:cNvSpPr/>
      </dsp:nvSpPr>
      <dsp:spPr>
        <a:xfrm>
          <a:off x="360036" y="0"/>
          <a:ext cx="5424270" cy="879872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Formální prameny práva</a:t>
          </a:r>
          <a:endParaRPr lang="cs-CZ" sz="3800" kern="1200" dirty="0"/>
        </a:p>
      </dsp:txBody>
      <dsp:txXfrm>
        <a:off x="360036" y="0"/>
        <a:ext cx="5424270" cy="87987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BC60FC7-4CD4-42D4-98B5-BE4C670D7B4B}">
      <dsp:nvSpPr>
        <dsp:cNvPr id="0" name=""/>
        <dsp:cNvSpPr/>
      </dsp:nvSpPr>
      <dsp:spPr>
        <a:xfrm rot="5400000">
          <a:off x="4833176" y="-2072390"/>
          <a:ext cx="518457" cy="4792852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kern="1200" dirty="0" smtClean="0"/>
            <a:t>právní předpisy, zákony, nařízení, vyhlášky</a:t>
          </a:r>
          <a:endParaRPr lang="cs-CZ" sz="1800" kern="1200" dirty="0"/>
        </a:p>
      </dsp:txBody>
      <dsp:txXfrm rot="5400000">
        <a:off x="4833176" y="-2072390"/>
        <a:ext cx="518457" cy="4792852"/>
      </dsp:txXfrm>
    </dsp:sp>
    <dsp:sp modelId="{B987ADB1-DC3E-4DC3-A334-96C7D64416DA}">
      <dsp:nvSpPr>
        <dsp:cNvPr id="0" name=""/>
        <dsp:cNvSpPr/>
      </dsp:nvSpPr>
      <dsp:spPr>
        <a:xfrm>
          <a:off x="0" y="0"/>
          <a:ext cx="2695979" cy="648072"/>
        </a:xfrm>
        <a:prstGeom prst="roundRect">
          <a:avLst/>
        </a:prstGeom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2700000" scaled="1"/>
          <a:tileRect/>
        </a:gra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b="1" kern="1200" dirty="0" smtClean="0"/>
            <a:t>Psané</a:t>
          </a:r>
          <a:r>
            <a:rPr lang="cs-CZ" sz="2600" kern="1200" dirty="0" smtClean="0"/>
            <a:t> </a:t>
          </a:r>
          <a:r>
            <a:rPr lang="cs-CZ" sz="2600" b="1" kern="1200" dirty="0" smtClean="0"/>
            <a:t>právo </a:t>
          </a:r>
          <a:endParaRPr lang="cs-CZ" sz="2600" b="1" kern="1200" dirty="0"/>
        </a:p>
      </dsp:txBody>
      <dsp:txXfrm>
        <a:off x="0" y="0"/>
        <a:ext cx="2695979" cy="64807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BC60FC7-4CD4-42D4-98B5-BE4C670D7B4B}">
      <dsp:nvSpPr>
        <dsp:cNvPr id="0" name=""/>
        <dsp:cNvSpPr/>
      </dsp:nvSpPr>
      <dsp:spPr>
        <a:xfrm rot="5400000">
          <a:off x="4833430" y="-2072390"/>
          <a:ext cx="517951" cy="4792852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kern="1200" dirty="0" smtClean="0"/>
            <a:t>normativní mezinárodní smlouvy</a:t>
          </a:r>
          <a:endParaRPr lang="cs-CZ" sz="1800" kern="1200" dirty="0"/>
        </a:p>
      </dsp:txBody>
      <dsp:txXfrm rot="5400000">
        <a:off x="4833430" y="-2072390"/>
        <a:ext cx="517951" cy="4792852"/>
      </dsp:txXfrm>
    </dsp:sp>
    <dsp:sp modelId="{B987ADB1-DC3E-4DC3-A334-96C7D64416DA}">
      <dsp:nvSpPr>
        <dsp:cNvPr id="0" name=""/>
        <dsp:cNvSpPr/>
      </dsp:nvSpPr>
      <dsp:spPr>
        <a:xfrm>
          <a:off x="0" y="316"/>
          <a:ext cx="2695979" cy="647439"/>
        </a:xfrm>
        <a:prstGeom prst="roundRect">
          <a:avLst/>
        </a:prstGeom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0" scaled="1"/>
          <a:tileRect/>
        </a:gra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b="1" kern="1200" dirty="0" smtClean="0"/>
            <a:t>Smluvní právo </a:t>
          </a:r>
          <a:endParaRPr lang="cs-CZ" sz="2600" b="1" kern="1200" dirty="0"/>
        </a:p>
      </dsp:txBody>
      <dsp:txXfrm>
        <a:off x="0" y="316"/>
        <a:ext cx="2695979" cy="64743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BC60FC7-4CD4-42D4-98B5-BE4C670D7B4B}">
      <dsp:nvSpPr>
        <dsp:cNvPr id="0" name=""/>
        <dsp:cNvSpPr/>
      </dsp:nvSpPr>
      <dsp:spPr>
        <a:xfrm rot="5400000">
          <a:off x="4833430" y="-2072390"/>
          <a:ext cx="517951" cy="4792852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kern="1200" dirty="0" smtClean="0"/>
            <a:t>precedenty a judikatura</a:t>
          </a:r>
          <a:endParaRPr lang="cs-CZ" sz="1800" kern="1200" dirty="0"/>
        </a:p>
      </dsp:txBody>
      <dsp:txXfrm rot="5400000">
        <a:off x="4833430" y="-2072390"/>
        <a:ext cx="517951" cy="4792852"/>
      </dsp:txXfrm>
    </dsp:sp>
    <dsp:sp modelId="{B987ADB1-DC3E-4DC3-A334-96C7D64416DA}">
      <dsp:nvSpPr>
        <dsp:cNvPr id="0" name=""/>
        <dsp:cNvSpPr/>
      </dsp:nvSpPr>
      <dsp:spPr>
        <a:xfrm>
          <a:off x="0" y="316"/>
          <a:ext cx="2695979" cy="647439"/>
        </a:xfrm>
        <a:prstGeom prst="roundRect">
          <a:avLst/>
        </a:prstGeom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0" scaled="1"/>
          <a:tileRect/>
        </a:gra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b="1" kern="1200" dirty="0" smtClean="0"/>
            <a:t>Soudcovské právo </a:t>
          </a:r>
          <a:endParaRPr lang="cs-CZ" sz="2600" b="1" kern="1200" dirty="0"/>
        </a:p>
      </dsp:txBody>
      <dsp:txXfrm>
        <a:off x="0" y="316"/>
        <a:ext cx="2695979" cy="64743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987ADB1-DC3E-4DC3-A334-96C7D64416DA}">
      <dsp:nvSpPr>
        <dsp:cNvPr id="0" name=""/>
        <dsp:cNvSpPr/>
      </dsp:nvSpPr>
      <dsp:spPr>
        <a:xfrm>
          <a:off x="0" y="0"/>
          <a:ext cx="4032457" cy="648072"/>
        </a:xfrm>
        <a:prstGeom prst="roundRect">
          <a:avLst/>
        </a:prstGeom>
        <a:gradFill flip="none" rotWithShape="1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0" scaled="1"/>
          <a:tileRect/>
        </a:gra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b="1" kern="1200" dirty="0" smtClean="0"/>
            <a:t>Právní principy</a:t>
          </a:r>
          <a:endParaRPr lang="cs-CZ" sz="2600" b="1" kern="1200" dirty="0"/>
        </a:p>
      </dsp:txBody>
      <dsp:txXfrm>
        <a:off x="0" y="0"/>
        <a:ext cx="4032457" cy="648072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987ADB1-DC3E-4DC3-A334-96C7D64416DA}">
      <dsp:nvSpPr>
        <dsp:cNvPr id="0" name=""/>
        <dsp:cNvSpPr/>
      </dsp:nvSpPr>
      <dsp:spPr>
        <a:xfrm>
          <a:off x="0" y="316"/>
          <a:ext cx="4136171" cy="647439"/>
        </a:xfrm>
        <a:prstGeom prst="roundRect">
          <a:avLst/>
        </a:prstGeom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0" scaled="1"/>
          <a:tileRect/>
        </a:gra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b="1" kern="1200" dirty="0" smtClean="0"/>
            <a:t>Principy spravedlnosti</a:t>
          </a:r>
          <a:endParaRPr lang="cs-CZ" sz="2600" b="1" kern="1200" dirty="0"/>
        </a:p>
      </dsp:txBody>
      <dsp:txXfrm>
        <a:off x="0" y="316"/>
        <a:ext cx="4136171" cy="647439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987ADB1-DC3E-4DC3-A334-96C7D64416DA}">
      <dsp:nvSpPr>
        <dsp:cNvPr id="0" name=""/>
        <dsp:cNvSpPr/>
      </dsp:nvSpPr>
      <dsp:spPr>
        <a:xfrm>
          <a:off x="0" y="316"/>
          <a:ext cx="4136144" cy="647439"/>
        </a:xfrm>
        <a:prstGeom prst="roundRect">
          <a:avLst/>
        </a:prstGeom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18900000" scaled="1"/>
          <a:tileRect/>
        </a:gra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b="1" kern="1200" dirty="0" smtClean="0"/>
            <a:t>Doktrinální publikace</a:t>
          </a:r>
          <a:endParaRPr lang="cs-CZ" sz="2600" b="1" kern="1200" dirty="0"/>
        </a:p>
      </dsp:txBody>
      <dsp:txXfrm>
        <a:off x="0" y="316"/>
        <a:ext cx="4136144" cy="647439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BC60FC7-4CD4-42D4-98B5-BE4C670D7B4B}">
      <dsp:nvSpPr>
        <dsp:cNvPr id="0" name=""/>
        <dsp:cNvSpPr/>
      </dsp:nvSpPr>
      <dsp:spPr>
        <a:xfrm rot="5400000">
          <a:off x="4441144" y="-2463458"/>
          <a:ext cx="517951" cy="5574989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i="1" kern="1200" dirty="0" smtClean="0"/>
            <a:t>atributem formy je procedura jíž vzniká, tou je legislativní proces</a:t>
          </a:r>
          <a:endParaRPr lang="cs-CZ" sz="2000" i="1" kern="1200" dirty="0"/>
        </a:p>
      </dsp:txBody>
      <dsp:txXfrm rot="5400000">
        <a:off x="4441144" y="-2463458"/>
        <a:ext cx="517951" cy="5574989"/>
      </dsp:txXfrm>
    </dsp:sp>
    <dsp:sp modelId="{B987ADB1-DC3E-4DC3-A334-96C7D64416DA}">
      <dsp:nvSpPr>
        <dsp:cNvPr id="0" name=""/>
        <dsp:cNvSpPr/>
      </dsp:nvSpPr>
      <dsp:spPr>
        <a:xfrm>
          <a:off x="1217" y="316"/>
          <a:ext cx="1911407" cy="647439"/>
        </a:xfrm>
        <a:prstGeom prst="roundRect">
          <a:avLst/>
        </a:prstGeom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2700000" scaled="1"/>
          <a:tileRect/>
        </a:gra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b="1" kern="1200" dirty="0" smtClean="0"/>
            <a:t>Forma </a:t>
          </a:r>
          <a:endParaRPr lang="cs-CZ" sz="2600" b="1" kern="1200" dirty="0"/>
        </a:p>
      </dsp:txBody>
      <dsp:txXfrm>
        <a:off x="1217" y="316"/>
        <a:ext cx="1911407" cy="647439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BC60FC7-4CD4-42D4-98B5-BE4C670D7B4B}">
      <dsp:nvSpPr>
        <dsp:cNvPr id="0" name=""/>
        <dsp:cNvSpPr/>
      </dsp:nvSpPr>
      <dsp:spPr>
        <a:xfrm rot="5400000">
          <a:off x="4357908" y="-1963757"/>
          <a:ext cx="1035902" cy="5223659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i="1" kern="1200" dirty="0" smtClean="0"/>
            <a:t>znamená, že obsahem právního předpisu, jsou právně závazná pravidla </a:t>
          </a:r>
          <a:r>
            <a:rPr lang="cs-CZ" sz="2000" i="1" u="sng" kern="1200" dirty="0" smtClean="0"/>
            <a:t>obecného</a:t>
          </a:r>
          <a:r>
            <a:rPr lang="cs-CZ" sz="2000" i="1" kern="1200" dirty="0" smtClean="0"/>
            <a:t> charakteru, tj. obecné příkazy, zákazy a dovolení</a:t>
          </a:r>
          <a:endParaRPr lang="cs-CZ" sz="2000" i="1" kern="1200" dirty="0"/>
        </a:p>
      </dsp:txBody>
      <dsp:txXfrm rot="5400000">
        <a:off x="4357908" y="-1963757"/>
        <a:ext cx="1035902" cy="5223659"/>
      </dsp:txXfrm>
    </dsp:sp>
    <dsp:sp modelId="{B987ADB1-DC3E-4DC3-A334-96C7D64416DA}">
      <dsp:nvSpPr>
        <dsp:cNvPr id="0" name=""/>
        <dsp:cNvSpPr/>
      </dsp:nvSpPr>
      <dsp:spPr>
        <a:xfrm>
          <a:off x="1142" y="632"/>
          <a:ext cx="2262886" cy="1294878"/>
        </a:xfrm>
        <a:prstGeom prst="roundRect">
          <a:avLst/>
        </a:prstGeom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2700000" scaled="1"/>
          <a:tileRect/>
        </a:gra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b="1" kern="1200" dirty="0" err="1" smtClean="0"/>
            <a:t>Normativita</a:t>
          </a:r>
          <a:endParaRPr lang="cs-CZ" sz="2600" b="1" kern="1200" dirty="0"/>
        </a:p>
      </dsp:txBody>
      <dsp:txXfrm>
        <a:off x="1142" y="632"/>
        <a:ext cx="2262886" cy="1294878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BC60FC7-4CD4-42D4-98B5-BE4C670D7B4B}">
      <dsp:nvSpPr>
        <dsp:cNvPr id="0" name=""/>
        <dsp:cNvSpPr/>
      </dsp:nvSpPr>
      <dsp:spPr>
        <a:xfrm rot="5400000">
          <a:off x="4357908" y="-1963757"/>
          <a:ext cx="1035902" cy="5223659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i="1" kern="1200" dirty="0" smtClean="0"/>
            <a:t>je znakem, díky němuž je právní předpis způsobilý měnit práva či povinnosti svým adresátům</a:t>
          </a:r>
          <a:endParaRPr lang="cs-CZ" sz="2000" i="1" kern="1200" dirty="0"/>
        </a:p>
      </dsp:txBody>
      <dsp:txXfrm rot="5400000">
        <a:off x="4357908" y="-1963757"/>
        <a:ext cx="1035902" cy="5223659"/>
      </dsp:txXfrm>
    </dsp:sp>
    <dsp:sp modelId="{B987ADB1-DC3E-4DC3-A334-96C7D64416DA}">
      <dsp:nvSpPr>
        <dsp:cNvPr id="0" name=""/>
        <dsp:cNvSpPr/>
      </dsp:nvSpPr>
      <dsp:spPr>
        <a:xfrm>
          <a:off x="1142" y="632"/>
          <a:ext cx="2262886" cy="1294878"/>
        </a:xfrm>
        <a:prstGeom prst="roundRect">
          <a:avLst/>
        </a:prstGeom>
        <a:gradFill flip="none" rotWithShape="0">
          <a:gsLst>
            <a:gs pos="0">
              <a:schemeClr val="dk2">
                <a:hueOff val="0"/>
                <a:satOff val="0"/>
                <a:lumOff val="0"/>
                <a:shade val="30000"/>
                <a:satMod val="115000"/>
              </a:schemeClr>
            </a:gs>
            <a:gs pos="50000">
              <a:schemeClr val="dk2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dk2">
                <a:hueOff val="0"/>
                <a:satOff val="0"/>
                <a:lumOff val="0"/>
                <a:shade val="100000"/>
                <a:satMod val="115000"/>
              </a:schemeClr>
            </a:gs>
          </a:gsLst>
          <a:lin ang="2700000" scaled="1"/>
          <a:tileRect/>
        </a:gra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b="1" kern="1200" dirty="0" smtClean="0">
              <a:solidFill>
                <a:schemeClr val="bg1"/>
              </a:solidFill>
            </a:rPr>
            <a:t>Obecná závaznost</a:t>
          </a:r>
          <a:endParaRPr lang="cs-CZ" sz="2600" b="1" kern="1200" dirty="0">
            <a:solidFill>
              <a:schemeClr val="bg1"/>
            </a:solidFill>
          </a:endParaRPr>
        </a:p>
      </dsp:txBody>
      <dsp:txXfrm>
        <a:off x="1142" y="632"/>
        <a:ext cx="2262886" cy="1294878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5D2C59-AB89-4361-B917-6B9EEF3738E8}">
      <dsp:nvSpPr>
        <dsp:cNvPr id="0" name=""/>
        <dsp:cNvSpPr/>
      </dsp:nvSpPr>
      <dsp:spPr>
        <a:xfrm>
          <a:off x="4865" y="0"/>
          <a:ext cx="1951028" cy="591840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Otevřené</a:t>
          </a:r>
          <a:endParaRPr lang="cs-CZ" sz="2400" b="1" kern="1200" dirty="0"/>
        </a:p>
      </dsp:txBody>
      <dsp:txXfrm>
        <a:off x="4865" y="0"/>
        <a:ext cx="1951028" cy="591840"/>
      </dsp:txXfrm>
    </dsp:sp>
    <dsp:sp modelId="{20F2A915-A57B-4DA1-A688-919B4103F2B4}">
      <dsp:nvSpPr>
        <dsp:cNvPr id="0" name=""/>
        <dsp:cNvSpPr/>
      </dsp:nvSpPr>
      <dsp:spPr>
        <a:xfrm rot="10800000" flipH="1" flipV="1">
          <a:off x="2015152" y="273152"/>
          <a:ext cx="685307" cy="455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b="1" kern="1200" dirty="0"/>
        </a:p>
      </dsp:txBody>
      <dsp:txXfrm rot="10800000" flipH="1" flipV="1">
        <a:off x="2015152" y="273152"/>
        <a:ext cx="685307" cy="45535"/>
      </dsp:txXfrm>
    </dsp:sp>
    <dsp:sp modelId="{16A6AD1E-0FEA-4F35-B157-10015E3EC67E}">
      <dsp:nvSpPr>
        <dsp:cNvPr id="0" name=""/>
        <dsp:cNvSpPr/>
      </dsp:nvSpPr>
      <dsp:spPr>
        <a:xfrm>
          <a:off x="2736305" y="0"/>
          <a:ext cx="2160237" cy="591840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Polootevřené </a:t>
          </a:r>
          <a:endParaRPr lang="cs-CZ" sz="2200" b="1" kern="1200" dirty="0"/>
        </a:p>
      </dsp:txBody>
      <dsp:txXfrm>
        <a:off x="2736305" y="0"/>
        <a:ext cx="2160237" cy="591840"/>
      </dsp:txXfrm>
    </dsp:sp>
    <dsp:sp modelId="{14DC9BFF-ACC2-4DBD-86E7-F2D11B26AA0C}">
      <dsp:nvSpPr>
        <dsp:cNvPr id="0" name=""/>
        <dsp:cNvSpPr/>
      </dsp:nvSpPr>
      <dsp:spPr>
        <a:xfrm>
          <a:off x="4994304" y="273677"/>
          <a:ext cx="608299" cy="44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994304" y="273677"/>
        <a:ext cx="608299" cy="44485"/>
      </dsp:txXfrm>
    </dsp:sp>
    <dsp:sp modelId="{F955AC64-B885-453C-A3D0-7EC48B8FEB4B}">
      <dsp:nvSpPr>
        <dsp:cNvPr id="0" name=""/>
        <dsp:cNvSpPr/>
      </dsp:nvSpPr>
      <dsp:spPr>
        <a:xfrm>
          <a:off x="5676954" y="0"/>
          <a:ext cx="1951028" cy="591840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Uzavřené </a:t>
          </a:r>
          <a:endParaRPr lang="cs-CZ" sz="2600" b="1" kern="1200" dirty="0"/>
        </a:p>
      </dsp:txBody>
      <dsp:txXfrm>
        <a:off x="5676954" y="0"/>
        <a:ext cx="1951028" cy="591840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5D2C59-AB89-4361-B917-6B9EEF3738E8}">
      <dsp:nvSpPr>
        <dsp:cNvPr id="0" name=""/>
        <dsp:cNvSpPr/>
      </dsp:nvSpPr>
      <dsp:spPr>
        <a:xfrm>
          <a:off x="10806" y="0"/>
          <a:ext cx="2148355" cy="591840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Prezidentské</a:t>
          </a:r>
          <a:endParaRPr lang="cs-CZ" sz="2200" b="1" kern="1200" dirty="0"/>
        </a:p>
      </dsp:txBody>
      <dsp:txXfrm>
        <a:off x="10806" y="0"/>
        <a:ext cx="2148355" cy="591840"/>
      </dsp:txXfrm>
    </dsp:sp>
    <dsp:sp modelId="{20F2A915-A57B-4DA1-A688-919B4103F2B4}">
      <dsp:nvSpPr>
        <dsp:cNvPr id="0" name=""/>
        <dsp:cNvSpPr/>
      </dsp:nvSpPr>
      <dsp:spPr>
        <a:xfrm rot="10800000" flipH="1" flipV="1">
          <a:off x="2218420" y="273152"/>
          <a:ext cx="685307" cy="455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b="1" kern="1200" dirty="0"/>
        </a:p>
      </dsp:txBody>
      <dsp:txXfrm rot="10800000" flipH="1" flipV="1">
        <a:off x="2218420" y="273152"/>
        <a:ext cx="685307" cy="45535"/>
      </dsp:txXfrm>
    </dsp:sp>
    <dsp:sp modelId="{16A6AD1E-0FEA-4F35-B157-10015E3EC67E}">
      <dsp:nvSpPr>
        <dsp:cNvPr id="0" name=""/>
        <dsp:cNvSpPr/>
      </dsp:nvSpPr>
      <dsp:spPr>
        <a:xfrm>
          <a:off x="2939573" y="0"/>
          <a:ext cx="1951028" cy="591840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Vládní </a:t>
          </a:r>
          <a:endParaRPr lang="cs-CZ" sz="2200" b="1" kern="1200" dirty="0"/>
        </a:p>
      </dsp:txBody>
      <dsp:txXfrm>
        <a:off x="2939573" y="0"/>
        <a:ext cx="1951028" cy="591840"/>
      </dsp:txXfrm>
    </dsp:sp>
    <dsp:sp modelId="{14DC9BFF-ACC2-4DBD-86E7-F2D11B26AA0C}">
      <dsp:nvSpPr>
        <dsp:cNvPr id="0" name=""/>
        <dsp:cNvSpPr/>
      </dsp:nvSpPr>
      <dsp:spPr>
        <a:xfrm>
          <a:off x="4988363" y="273677"/>
          <a:ext cx="608299" cy="44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988363" y="273677"/>
        <a:ext cx="608299" cy="44485"/>
      </dsp:txXfrm>
    </dsp:sp>
    <dsp:sp modelId="{F955AC64-B885-453C-A3D0-7EC48B8FEB4B}">
      <dsp:nvSpPr>
        <dsp:cNvPr id="0" name=""/>
        <dsp:cNvSpPr/>
      </dsp:nvSpPr>
      <dsp:spPr>
        <a:xfrm>
          <a:off x="5671013" y="0"/>
          <a:ext cx="1951028" cy="591840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Rezortní </a:t>
          </a:r>
          <a:endParaRPr lang="cs-CZ" sz="2200" b="1" kern="1200" dirty="0"/>
        </a:p>
      </dsp:txBody>
      <dsp:txXfrm>
        <a:off x="5671013" y="0"/>
        <a:ext cx="1951028" cy="591840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5D2C59-AB89-4361-B917-6B9EEF3738E8}">
      <dsp:nvSpPr>
        <dsp:cNvPr id="0" name=""/>
        <dsp:cNvSpPr/>
      </dsp:nvSpPr>
      <dsp:spPr>
        <a:xfrm>
          <a:off x="5216" y="0"/>
          <a:ext cx="3176006" cy="591840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Mírové</a:t>
          </a:r>
          <a:endParaRPr lang="cs-CZ" sz="2600" b="1" kern="1200" dirty="0"/>
        </a:p>
      </dsp:txBody>
      <dsp:txXfrm>
        <a:off x="5216" y="0"/>
        <a:ext cx="3176006" cy="591840"/>
      </dsp:txXfrm>
    </dsp:sp>
    <dsp:sp modelId="{20F2A915-A57B-4DA1-A688-919B4103F2B4}">
      <dsp:nvSpPr>
        <dsp:cNvPr id="0" name=""/>
        <dsp:cNvSpPr/>
      </dsp:nvSpPr>
      <dsp:spPr>
        <a:xfrm rot="10800000" flipH="1" flipV="1">
          <a:off x="3277687" y="268070"/>
          <a:ext cx="1115585" cy="5569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b="1" kern="1200" dirty="0"/>
        </a:p>
      </dsp:txBody>
      <dsp:txXfrm rot="10800000" flipH="1" flipV="1">
        <a:off x="3277687" y="268070"/>
        <a:ext cx="1115585" cy="55698"/>
      </dsp:txXfrm>
    </dsp:sp>
    <dsp:sp modelId="{16A6AD1E-0FEA-4F35-B157-10015E3EC67E}">
      <dsp:nvSpPr>
        <dsp:cNvPr id="0" name=""/>
        <dsp:cNvSpPr/>
      </dsp:nvSpPr>
      <dsp:spPr>
        <a:xfrm>
          <a:off x="4451625" y="0"/>
          <a:ext cx="3176006" cy="591840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Válečné</a:t>
          </a:r>
          <a:endParaRPr lang="cs-CZ" sz="2600" b="1" kern="1200" dirty="0"/>
        </a:p>
      </dsp:txBody>
      <dsp:txXfrm>
        <a:off x="4451625" y="0"/>
        <a:ext cx="3176006" cy="591840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5D2C59-AB89-4361-B917-6B9EEF3738E8}">
      <dsp:nvSpPr>
        <dsp:cNvPr id="0" name=""/>
        <dsp:cNvSpPr/>
      </dsp:nvSpPr>
      <dsp:spPr>
        <a:xfrm>
          <a:off x="5216" y="0"/>
          <a:ext cx="3176006" cy="591840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Veřejné </a:t>
          </a:r>
          <a:endParaRPr lang="cs-CZ" sz="2600" b="1" kern="1200" dirty="0"/>
        </a:p>
      </dsp:txBody>
      <dsp:txXfrm>
        <a:off x="5216" y="0"/>
        <a:ext cx="3176006" cy="591840"/>
      </dsp:txXfrm>
    </dsp:sp>
    <dsp:sp modelId="{20F2A915-A57B-4DA1-A688-919B4103F2B4}">
      <dsp:nvSpPr>
        <dsp:cNvPr id="0" name=""/>
        <dsp:cNvSpPr/>
      </dsp:nvSpPr>
      <dsp:spPr>
        <a:xfrm rot="10800000" flipH="1" flipV="1">
          <a:off x="3277687" y="268070"/>
          <a:ext cx="1115585" cy="5569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b="1" kern="1200" dirty="0"/>
        </a:p>
      </dsp:txBody>
      <dsp:txXfrm rot="10800000" flipH="1" flipV="1">
        <a:off x="3277687" y="268070"/>
        <a:ext cx="1115585" cy="55698"/>
      </dsp:txXfrm>
    </dsp:sp>
    <dsp:sp modelId="{16A6AD1E-0FEA-4F35-B157-10015E3EC67E}">
      <dsp:nvSpPr>
        <dsp:cNvPr id="0" name=""/>
        <dsp:cNvSpPr/>
      </dsp:nvSpPr>
      <dsp:spPr>
        <a:xfrm>
          <a:off x="4451625" y="0"/>
          <a:ext cx="3176006" cy="591840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C00000">
                <a:shade val="30000"/>
                <a:satMod val="115000"/>
              </a:srgb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Tajné</a:t>
          </a:r>
          <a:endParaRPr lang="cs-CZ" sz="2600" b="1" kern="1200" dirty="0"/>
        </a:p>
      </dsp:txBody>
      <dsp:txXfrm>
        <a:off x="4451625" y="0"/>
        <a:ext cx="3176006" cy="591840"/>
      </dsp:txXfrm>
    </dsp:sp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81BF04C-C18F-465B-AC31-5AABCEE880AC}">
      <dsp:nvSpPr>
        <dsp:cNvPr id="0" name=""/>
        <dsp:cNvSpPr/>
      </dsp:nvSpPr>
      <dsp:spPr>
        <a:xfrm>
          <a:off x="0" y="9943"/>
          <a:ext cx="3816424" cy="7722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Zákoník práce</a:t>
          </a:r>
          <a:endParaRPr lang="cs-CZ" sz="3300" kern="1200" dirty="0"/>
        </a:p>
      </dsp:txBody>
      <dsp:txXfrm>
        <a:off x="0" y="9943"/>
        <a:ext cx="3816424" cy="772200"/>
      </dsp:txXfrm>
    </dsp:sp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81BF04C-C18F-465B-AC31-5AABCEE880AC}">
      <dsp:nvSpPr>
        <dsp:cNvPr id="0" name=""/>
        <dsp:cNvSpPr/>
      </dsp:nvSpPr>
      <dsp:spPr>
        <a:xfrm>
          <a:off x="0" y="346"/>
          <a:ext cx="3816424" cy="79139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Vídeňská úmluva o smluvním právu</a:t>
          </a:r>
          <a:endParaRPr lang="cs-CZ" sz="2400" kern="1200" dirty="0"/>
        </a:p>
      </dsp:txBody>
      <dsp:txXfrm>
        <a:off x="0" y="346"/>
        <a:ext cx="3816424" cy="791395"/>
      </dsp:txXfrm>
    </dsp:sp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81BF04C-C18F-465B-AC31-5AABCEE880AC}">
      <dsp:nvSpPr>
        <dsp:cNvPr id="0" name=""/>
        <dsp:cNvSpPr/>
      </dsp:nvSpPr>
      <dsp:spPr>
        <a:xfrm>
          <a:off x="0" y="216022"/>
          <a:ext cx="3960440" cy="631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Nález Ústavního soudu</a:t>
          </a:r>
          <a:endParaRPr lang="cs-CZ" sz="2700" kern="1200" dirty="0"/>
        </a:p>
      </dsp:txBody>
      <dsp:txXfrm>
        <a:off x="0" y="216022"/>
        <a:ext cx="3960440" cy="631800"/>
      </dsp:txXfrm>
    </dsp:sp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81BF04C-C18F-465B-AC31-5AABCEE880AC}">
      <dsp:nvSpPr>
        <dsp:cNvPr id="0" name=""/>
        <dsp:cNvSpPr/>
      </dsp:nvSpPr>
      <dsp:spPr>
        <a:xfrm>
          <a:off x="0" y="19887"/>
          <a:ext cx="3816424" cy="7722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Právní jistota</a:t>
          </a:r>
          <a:endParaRPr lang="cs-CZ" sz="3300" kern="1200" dirty="0"/>
        </a:p>
      </dsp:txBody>
      <dsp:txXfrm>
        <a:off x="0" y="19887"/>
        <a:ext cx="3816424" cy="772200"/>
      </dsp:txXfrm>
    </dsp:sp>
  </dsp:spTree>
</dsp:drawing>
</file>

<file path=ppt/diagrams/drawing2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81BF04C-C18F-465B-AC31-5AABCEE880AC}">
      <dsp:nvSpPr>
        <dsp:cNvPr id="0" name=""/>
        <dsp:cNvSpPr/>
      </dsp:nvSpPr>
      <dsp:spPr>
        <a:xfrm>
          <a:off x="0" y="21643"/>
          <a:ext cx="3816424" cy="748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Obchodní zvyklosti</a:t>
          </a:r>
          <a:endParaRPr lang="cs-CZ" sz="3200" kern="1200" dirty="0"/>
        </a:p>
      </dsp:txBody>
      <dsp:txXfrm>
        <a:off x="0" y="21643"/>
        <a:ext cx="3816424" cy="748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5374D-3241-4E60-856E-F07EE00ED7E0}" type="datetimeFigureOut">
              <a:rPr lang="cs-CZ" smtClean="0"/>
              <a:pPr/>
              <a:t>14.4.2014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E3E94FB-9936-4148-847E-306FAA5641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5374D-3241-4E60-856E-F07EE00ED7E0}" type="datetimeFigureOut">
              <a:rPr lang="cs-CZ" smtClean="0"/>
              <a:pPr/>
              <a:t>14.4.2014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E94FB-9936-4148-847E-306FAA5641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5374D-3241-4E60-856E-F07EE00ED7E0}" type="datetimeFigureOut">
              <a:rPr lang="cs-CZ" smtClean="0"/>
              <a:pPr/>
              <a:t>14.4.2014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E3E94FB-9936-4148-847E-306FAA56419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5374D-3241-4E60-856E-F07EE00ED7E0}" type="datetimeFigureOut">
              <a:rPr lang="cs-CZ" smtClean="0"/>
              <a:pPr/>
              <a:t>14.4.2014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E94FB-9936-4148-847E-306FAA5641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5374D-3241-4E60-856E-F07EE00ED7E0}" type="datetimeFigureOut">
              <a:rPr lang="cs-CZ" smtClean="0"/>
              <a:pPr/>
              <a:t>14.4.2014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E94FB-9936-4148-847E-306FAA5641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5374D-3241-4E60-856E-F07EE00ED7E0}" type="datetimeFigureOut">
              <a:rPr lang="cs-CZ" smtClean="0"/>
              <a:pPr/>
              <a:t>14.4.2014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E94FB-9936-4148-847E-306FAA5641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5374D-3241-4E60-856E-F07EE00ED7E0}" type="datetimeFigureOut">
              <a:rPr lang="cs-CZ" smtClean="0"/>
              <a:pPr/>
              <a:t>14.4.2014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E94FB-9936-4148-847E-306FAA5641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5374D-3241-4E60-856E-F07EE00ED7E0}" type="datetimeFigureOut">
              <a:rPr lang="cs-CZ" smtClean="0"/>
              <a:pPr/>
              <a:t>14.4.2014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E94FB-9936-4148-847E-306FAA56419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5374D-3241-4E60-856E-F07EE00ED7E0}" type="datetimeFigureOut">
              <a:rPr lang="cs-CZ" smtClean="0"/>
              <a:pPr/>
              <a:t>14.4.2014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E3E94FB-9936-4148-847E-306FAA56419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5374D-3241-4E60-856E-F07EE00ED7E0}" type="datetimeFigureOut">
              <a:rPr lang="cs-CZ" smtClean="0"/>
              <a:pPr/>
              <a:t>14.4.2014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E94FB-9936-4148-847E-306FAA5641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5374D-3241-4E60-856E-F07EE00ED7E0}" type="datetimeFigureOut">
              <a:rPr lang="cs-CZ" smtClean="0"/>
              <a:pPr/>
              <a:t>14.4.2014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E94FB-9936-4148-847E-306FAA5641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8365374D-3241-4E60-856E-F07EE00ED7E0}" type="datetimeFigureOut">
              <a:rPr lang="cs-CZ" smtClean="0"/>
              <a:pPr/>
              <a:t>14.4.2014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7E3E94FB-9936-4148-847E-306FAA56419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18" Type="http://schemas.openxmlformats.org/officeDocument/2006/relationships/diagramLayout" Target="../diagrams/layout6.xml"/><Relationship Id="rId26" Type="http://schemas.microsoft.com/office/2007/relationships/diagramDrawing" Target="../diagrams/drawing7.xml"/><Relationship Id="rId3" Type="http://schemas.openxmlformats.org/officeDocument/2006/relationships/diagramLayout" Target="../diagrams/layout3.xml"/><Relationship Id="rId21" Type="http://schemas.microsoft.com/office/2007/relationships/diagramDrawing" Target="../diagrams/drawing6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17" Type="http://schemas.openxmlformats.org/officeDocument/2006/relationships/diagramData" Target="../diagrams/data6.xml"/><Relationship Id="rId25" Type="http://schemas.openxmlformats.org/officeDocument/2006/relationships/diagramColors" Target="../diagrams/colors7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20" Type="http://schemas.openxmlformats.org/officeDocument/2006/relationships/diagramColors" Target="../diagrams/colors6.xml"/><Relationship Id="rId29" Type="http://schemas.openxmlformats.org/officeDocument/2006/relationships/diagramQuickStyle" Target="../diagrams/quickStyle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24" Type="http://schemas.openxmlformats.org/officeDocument/2006/relationships/diagramQuickStyle" Target="../diagrams/quickStyle7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23" Type="http://schemas.openxmlformats.org/officeDocument/2006/relationships/diagramLayout" Target="../diagrams/layout7.xml"/><Relationship Id="rId28" Type="http://schemas.openxmlformats.org/officeDocument/2006/relationships/diagramLayout" Target="../diagrams/layout8.xml"/><Relationship Id="rId10" Type="http://schemas.openxmlformats.org/officeDocument/2006/relationships/diagramColors" Target="../diagrams/colors4.xml"/><Relationship Id="rId19" Type="http://schemas.openxmlformats.org/officeDocument/2006/relationships/diagramQuickStyle" Target="../diagrams/quickStyle6.xml"/><Relationship Id="rId31" Type="http://schemas.microsoft.com/office/2007/relationships/diagramDrawing" Target="../diagrams/drawing8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Relationship Id="rId22" Type="http://schemas.openxmlformats.org/officeDocument/2006/relationships/diagramData" Target="../diagrams/data7.xml"/><Relationship Id="rId27" Type="http://schemas.openxmlformats.org/officeDocument/2006/relationships/diagramData" Target="../diagrams/data8.xml"/><Relationship Id="rId30" Type="http://schemas.openxmlformats.org/officeDocument/2006/relationships/diagramColors" Target="../diagrams/colors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13" Type="http://schemas.openxmlformats.org/officeDocument/2006/relationships/diagramLayout" Target="../diagrams/layout11.xml"/><Relationship Id="rId3" Type="http://schemas.openxmlformats.org/officeDocument/2006/relationships/diagramLayout" Target="../diagrams/layout9.xml"/><Relationship Id="rId7" Type="http://schemas.openxmlformats.org/officeDocument/2006/relationships/diagramData" Target="../diagrams/data10.xml"/><Relationship Id="rId12" Type="http://schemas.openxmlformats.org/officeDocument/2006/relationships/diagramData" Target="../diagrams/data11.xml"/><Relationship Id="rId2" Type="http://schemas.openxmlformats.org/officeDocument/2006/relationships/diagramData" Target="../diagrams/data9.xml"/><Relationship Id="rId16" Type="http://schemas.microsoft.com/office/2007/relationships/diagramDrawing" Target="../diagrams/drawing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11" Type="http://schemas.microsoft.com/office/2007/relationships/diagramDrawing" Target="../diagrams/drawing10.xml"/><Relationship Id="rId5" Type="http://schemas.openxmlformats.org/officeDocument/2006/relationships/diagramColors" Target="../diagrams/colors9.xml"/><Relationship Id="rId15" Type="http://schemas.openxmlformats.org/officeDocument/2006/relationships/diagramColors" Target="../diagrams/colors11.xml"/><Relationship Id="rId10" Type="http://schemas.openxmlformats.org/officeDocument/2006/relationships/diagramColors" Target="../diagrams/colors10.xml"/><Relationship Id="rId4" Type="http://schemas.openxmlformats.org/officeDocument/2006/relationships/diagramQuickStyle" Target="../diagrams/quickStyle9.xml"/><Relationship Id="rId9" Type="http://schemas.openxmlformats.org/officeDocument/2006/relationships/diagramQuickStyle" Target="../diagrams/quickStyle10.xml"/><Relationship Id="rId14" Type="http://schemas.openxmlformats.org/officeDocument/2006/relationships/diagramQuickStyle" Target="../diagrams/quickStyle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3.xml"/><Relationship Id="rId13" Type="http://schemas.openxmlformats.org/officeDocument/2006/relationships/diagramLayout" Target="../diagrams/layout14.xml"/><Relationship Id="rId18" Type="http://schemas.openxmlformats.org/officeDocument/2006/relationships/diagramLayout" Target="../diagrams/layout15.xml"/><Relationship Id="rId3" Type="http://schemas.openxmlformats.org/officeDocument/2006/relationships/diagramLayout" Target="../diagrams/layout12.xml"/><Relationship Id="rId21" Type="http://schemas.microsoft.com/office/2007/relationships/diagramDrawing" Target="../diagrams/drawing15.xml"/><Relationship Id="rId7" Type="http://schemas.openxmlformats.org/officeDocument/2006/relationships/diagramData" Target="../diagrams/data13.xml"/><Relationship Id="rId12" Type="http://schemas.openxmlformats.org/officeDocument/2006/relationships/diagramData" Target="../diagrams/data14.xml"/><Relationship Id="rId17" Type="http://schemas.openxmlformats.org/officeDocument/2006/relationships/diagramData" Target="../diagrams/data15.xml"/><Relationship Id="rId2" Type="http://schemas.openxmlformats.org/officeDocument/2006/relationships/diagramData" Target="../diagrams/data12.xml"/><Relationship Id="rId16" Type="http://schemas.microsoft.com/office/2007/relationships/diagramDrawing" Target="../diagrams/drawing14.xml"/><Relationship Id="rId20" Type="http://schemas.openxmlformats.org/officeDocument/2006/relationships/diagramColors" Target="../diagrams/colors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11" Type="http://schemas.microsoft.com/office/2007/relationships/diagramDrawing" Target="../diagrams/drawing13.xml"/><Relationship Id="rId5" Type="http://schemas.openxmlformats.org/officeDocument/2006/relationships/diagramColors" Target="../diagrams/colors12.xml"/><Relationship Id="rId15" Type="http://schemas.openxmlformats.org/officeDocument/2006/relationships/diagramColors" Target="../diagrams/colors14.xml"/><Relationship Id="rId10" Type="http://schemas.openxmlformats.org/officeDocument/2006/relationships/diagramColors" Target="../diagrams/colors13.xml"/><Relationship Id="rId19" Type="http://schemas.openxmlformats.org/officeDocument/2006/relationships/diagramQuickStyle" Target="../diagrams/quickStyle15.xml"/><Relationship Id="rId4" Type="http://schemas.openxmlformats.org/officeDocument/2006/relationships/diagramQuickStyle" Target="../diagrams/quickStyle12.xml"/><Relationship Id="rId9" Type="http://schemas.openxmlformats.org/officeDocument/2006/relationships/diagramQuickStyle" Target="../diagrams/quickStyle13.xml"/><Relationship Id="rId14" Type="http://schemas.openxmlformats.org/officeDocument/2006/relationships/diagramQuickStyle" Target="../diagrams/quickStyle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7.xml"/><Relationship Id="rId13" Type="http://schemas.openxmlformats.org/officeDocument/2006/relationships/diagramLayout" Target="../diagrams/layout18.xml"/><Relationship Id="rId18" Type="http://schemas.openxmlformats.org/officeDocument/2006/relationships/diagramLayout" Target="../diagrams/layout19.xml"/><Relationship Id="rId26" Type="http://schemas.microsoft.com/office/2007/relationships/diagramDrawing" Target="../diagrams/drawing20.xml"/><Relationship Id="rId3" Type="http://schemas.openxmlformats.org/officeDocument/2006/relationships/diagramLayout" Target="../diagrams/layout16.xml"/><Relationship Id="rId21" Type="http://schemas.microsoft.com/office/2007/relationships/diagramDrawing" Target="../diagrams/drawing19.xml"/><Relationship Id="rId7" Type="http://schemas.openxmlformats.org/officeDocument/2006/relationships/diagramData" Target="../diagrams/data17.xml"/><Relationship Id="rId12" Type="http://schemas.openxmlformats.org/officeDocument/2006/relationships/diagramData" Target="../diagrams/data18.xml"/><Relationship Id="rId17" Type="http://schemas.openxmlformats.org/officeDocument/2006/relationships/diagramData" Target="../diagrams/data19.xml"/><Relationship Id="rId25" Type="http://schemas.openxmlformats.org/officeDocument/2006/relationships/diagramColors" Target="../diagrams/colors20.xml"/><Relationship Id="rId2" Type="http://schemas.openxmlformats.org/officeDocument/2006/relationships/diagramData" Target="../diagrams/data16.xml"/><Relationship Id="rId16" Type="http://schemas.microsoft.com/office/2007/relationships/diagramDrawing" Target="../diagrams/drawing18.xml"/><Relationship Id="rId20" Type="http://schemas.openxmlformats.org/officeDocument/2006/relationships/diagramColors" Target="../diagrams/colors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11" Type="http://schemas.microsoft.com/office/2007/relationships/diagramDrawing" Target="../diagrams/drawing17.xml"/><Relationship Id="rId24" Type="http://schemas.openxmlformats.org/officeDocument/2006/relationships/diagramQuickStyle" Target="../diagrams/quickStyle20.xml"/><Relationship Id="rId5" Type="http://schemas.openxmlformats.org/officeDocument/2006/relationships/diagramColors" Target="../diagrams/colors16.xml"/><Relationship Id="rId15" Type="http://schemas.openxmlformats.org/officeDocument/2006/relationships/diagramColors" Target="../diagrams/colors18.xml"/><Relationship Id="rId23" Type="http://schemas.openxmlformats.org/officeDocument/2006/relationships/diagramLayout" Target="../diagrams/layout20.xml"/><Relationship Id="rId10" Type="http://schemas.openxmlformats.org/officeDocument/2006/relationships/diagramColors" Target="../diagrams/colors17.xml"/><Relationship Id="rId19" Type="http://schemas.openxmlformats.org/officeDocument/2006/relationships/diagramQuickStyle" Target="../diagrams/quickStyle19.xml"/><Relationship Id="rId4" Type="http://schemas.openxmlformats.org/officeDocument/2006/relationships/diagramQuickStyle" Target="../diagrams/quickStyle16.xml"/><Relationship Id="rId9" Type="http://schemas.openxmlformats.org/officeDocument/2006/relationships/diagramQuickStyle" Target="../diagrams/quickStyle17.xml"/><Relationship Id="rId14" Type="http://schemas.openxmlformats.org/officeDocument/2006/relationships/diagramQuickStyle" Target="../diagrams/quickStyle18.xml"/><Relationship Id="rId22" Type="http://schemas.openxmlformats.org/officeDocument/2006/relationships/diagramData" Target="../diagrams/data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49187354"/>
              </p:ext>
            </p:extLst>
          </p:nvPr>
        </p:nvGraphicFramePr>
        <p:xfrm>
          <a:off x="546124" y="1501947"/>
          <a:ext cx="8136904" cy="4951387"/>
        </p:xfrm>
        <a:graphic>
          <a:graphicData uri="http://schemas.openxmlformats.org/drawingml/2006/table">
            <a:tbl>
              <a:tblPr/>
              <a:tblGrid>
                <a:gridCol w="2072367"/>
                <a:gridCol w="6064537"/>
              </a:tblGrid>
              <a:tr h="4496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 VK 1.5 25549863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4496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Moderní škola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478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Soukromá střední škola podnikání a managementu, o.p.s.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4496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Občanská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Calibri"/>
                          <a:cs typeface="Times New Roman"/>
                        </a:rPr>
                        <a:t>nauka (klíčová aktivita III/2)</a:t>
                      </a:r>
                      <a:endParaRPr lang="cs-CZ" sz="1800" dirty="0" smtClean="0">
                        <a:solidFill>
                          <a:schemeClr val="tx1"/>
                        </a:solidFill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496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Prameny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 práva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4496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478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Bc.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Lenka Přichystalová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13578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Anotace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Prezentace má za úkol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klasifikovat prameny práva a provést rozbor jednotlivých jejich forem,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dále přiblíží základní dělení pramenů českého právního řádu.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496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12.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9. 2013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5" name="Skupina 4"/>
          <p:cNvGrpSpPr>
            <a:grpSpLocks/>
          </p:cNvGrpSpPr>
          <p:nvPr/>
        </p:nvGrpSpPr>
        <p:grpSpPr bwMode="auto">
          <a:xfrm>
            <a:off x="162744" y="56134"/>
            <a:ext cx="8791499" cy="1368152"/>
            <a:chOff x="-437" y="806"/>
            <a:chExt cx="89274" cy="15314"/>
          </a:xfrm>
        </p:grpSpPr>
        <p:pic>
          <p:nvPicPr>
            <p:cNvPr id="6" name="Obrázek 5" descr="Výřez obrazovky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699" y="806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7" name="Obrázek 6" descr="loga soukrškolyvjpeg.jpg"/>
            <p:cNvPicPr>
              <a:picLocks noChangeAspect="1"/>
            </p:cNvPicPr>
            <p:nvPr/>
          </p:nvPicPr>
          <p:blipFill>
            <a:blip r:embed="rId3" cstate="print"/>
            <a:srcRect r="73221" b="6723"/>
            <a:stretch>
              <a:fillRect/>
            </a:stretch>
          </p:blipFill>
          <p:spPr bwMode="auto">
            <a:xfrm>
              <a:off x="-437" y="806"/>
              <a:ext cx="11844" cy="11918"/>
            </a:xfrm>
            <a:prstGeom prst="rect">
              <a:avLst/>
            </a:prstGeom>
            <a:noFill/>
          </p:spPr>
        </p:pic>
        <p:pic>
          <p:nvPicPr>
            <p:cNvPr id="8" name="Obrázek 7" descr="loga soukrškolyvjpeg.jpg"/>
            <p:cNvPicPr>
              <a:picLocks noChangeAspect="1"/>
            </p:cNvPicPr>
            <p:nvPr/>
          </p:nvPicPr>
          <p:blipFill>
            <a:blip r:embed="rId4" cstate="print"/>
            <a:srcRect l="86334" b="10297"/>
            <a:stretch>
              <a:fillRect/>
            </a:stretch>
          </p:blipFill>
          <p:spPr bwMode="auto">
            <a:xfrm>
              <a:off x="76063" y="806"/>
              <a:ext cx="12774" cy="15314"/>
            </a:xfrm>
            <a:prstGeom prst="rect">
              <a:avLst/>
            </a:prstGeom>
            <a:noFill/>
          </p:spPr>
        </p:pic>
        <p:sp>
          <p:nvSpPr>
            <p:cNvPr id="9" name="Obdélník 8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1501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371600"/>
          </a:xfrm>
        </p:spPr>
        <p:txBody>
          <a:bodyPr/>
          <a:lstStyle/>
          <a:p>
            <a:r>
              <a:rPr lang="cs-CZ" cap="none" dirty="0" smtClean="0"/>
              <a:t>Pojem pramenů práva</a:t>
            </a:r>
            <a:br>
              <a:rPr lang="cs-CZ" cap="none" dirty="0" smtClean="0"/>
            </a:b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Pramen práva chápeme jako zdroj veškerých právních informací, či soubor textů normativních právních aktů.</a:t>
            </a:r>
            <a:endParaRPr lang="cs-CZ" dirty="0"/>
          </a:p>
          <a:p>
            <a:pPr marL="342900" indent="-342900">
              <a:buClr>
                <a:srgbClr val="C00000"/>
              </a:buClr>
              <a:buFont typeface="Wingdings" pitchFamily="2" charset="2"/>
              <a:buChar char="§"/>
            </a:pPr>
            <a:endParaRPr lang="cs-CZ" dirty="0" smtClean="0"/>
          </a:p>
          <a:p>
            <a:pPr marL="342900" indent="-342900">
              <a:buClr>
                <a:srgbClr val="C00000"/>
              </a:buClr>
              <a:buFont typeface="Wingdings" pitchFamily="2" charset="2"/>
              <a:buChar char="§"/>
            </a:pPr>
            <a:endParaRPr lang="cs-CZ" dirty="0"/>
          </a:p>
          <a:p>
            <a:pPr marL="342900" indent="-342900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Hlavní rozdělení na: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54872465"/>
              </p:ext>
            </p:extLst>
          </p:nvPr>
        </p:nvGraphicFramePr>
        <p:xfrm>
          <a:off x="467544" y="4005064"/>
          <a:ext cx="6144344" cy="879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3534491715"/>
              </p:ext>
            </p:extLst>
          </p:nvPr>
        </p:nvGraphicFramePr>
        <p:xfrm>
          <a:off x="467544" y="5229200"/>
          <a:ext cx="6144344" cy="879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xmlns="" val="3116007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371600"/>
          </a:xfrm>
        </p:spPr>
        <p:txBody>
          <a:bodyPr/>
          <a:lstStyle/>
          <a:p>
            <a:r>
              <a:rPr lang="cs-CZ" cap="none" dirty="0" smtClean="0"/>
              <a:t>Materiální prameny práva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Chápeme jako důvody, které vedou k tvorbě právních norem.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 smtClean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Takovými důvody jsou např. aktuální hospodářské či politické poměry, historické okolnosti vývoje společnosti…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 smtClean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Mohou jimi však být i nahodilé události, jako třeba přírodní katastrofy nebo reakce na konkrétní jev.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 smtClean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1800" i="1" dirty="0" smtClean="0"/>
              <a:t>Městem se jednu dobu projíždělo auto se spoře oděnou figurínou na střeše a z tlampače vysílalo hlasitou reklamu na erotický klub. Zastupitelé města reagovali vydáním </a:t>
            </a:r>
            <a:r>
              <a:rPr lang="cs-CZ" sz="1800" i="1" u="sng" dirty="0" smtClean="0"/>
              <a:t>nařízení</a:t>
            </a:r>
            <a:r>
              <a:rPr lang="cs-CZ" sz="1800" i="1" dirty="0" smtClean="0"/>
              <a:t>, jež takové chování zakazuje.</a:t>
            </a:r>
            <a:endParaRPr lang="cs-CZ" sz="1800" i="1" dirty="0"/>
          </a:p>
        </p:txBody>
      </p:sp>
    </p:spTree>
    <p:extLst>
      <p:ext uri="{BB962C8B-B14F-4D97-AF65-F5344CB8AC3E}">
        <p14:creationId xmlns:p14="http://schemas.microsoft.com/office/powerpoint/2010/main" xmlns="" val="229271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371600"/>
          </a:xfrm>
        </p:spPr>
        <p:txBody>
          <a:bodyPr/>
          <a:lstStyle/>
          <a:p>
            <a:r>
              <a:rPr lang="cs-CZ" cap="none" dirty="0" smtClean="0"/>
              <a:t>Formální prameny práva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Soubor právních informací, jež jsou vyjádřeny v určité, zákonem dané formě.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 smtClean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Veškeré zákony, nařízení vlády, vyhlášky měst, mezinárodní smlouvy…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Jsou to tedy právní normy v různých formách z nich vyplývá jejich právní síla.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81317" y="4005064"/>
            <a:ext cx="27432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3558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371600"/>
          </a:xfrm>
        </p:spPr>
        <p:txBody>
          <a:bodyPr/>
          <a:lstStyle/>
          <a:p>
            <a:r>
              <a:rPr lang="cs-CZ" cap="none" dirty="0" smtClean="0"/>
              <a:t>Dělení formálních pramenů</a:t>
            </a:r>
            <a:endParaRPr lang="cs-CZ" cap="none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81584196"/>
              </p:ext>
            </p:extLst>
          </p:nvPr>
        </p:nvGraphicFramePr>
        <p:xfrm>
          <a:off x="539552" y="1772816"/>
          <a:ext cx="7488832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231377181"/>
              </p:ext>
            </p:extLst>
          </p:nvPr>
        </p:nvGraphicFramePr>
        <p:xfrm>
          <a:off x="539552" y="2564904"/>
          <a:ext cx="7488832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1194529593"/>
              </p:ext>
            </p:extLst>
          </p:nvPr>
        </p:nvGraphicFramePr>
        <p:xfrm>
          <a:off x="539552" y="3356992"/>
          <a:ext cx="7488832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xmlns="" val="3965312801"/>
              </p:ext>
            </p:extLst>
          </p:nvPr>
        </p:nvGraphicFramePr>
        <p:xfrm>
          <a:off x="539552" y="4149080"/>
          <a:ext cx="7488832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xmlns="" val="4056540050"/>
              </p:ext>
            </p:extLst>
          </p:nvPr>
        </p:nvGraphicFramePr>
        <p:xfrm>
          <a:off x="539552" y="4941168"/>
          <a:ext cx="7488832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xmlns="" val="1602899062"/>
              </p:ext>
            </p:extLst>
          </p:nvPr>
        </p:nvGraphicFramePr>
        <p:xfrm>
          <a:off x="539552" y="5733256"/>
          <a:ext cx="7488832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</p:spTree>
    <p:extLst>
      <p:ext uri="{BB962C8B-B14F-4D97-AF65-F5344CB8AC3E}">
        <p14:creationId xmlns:p14="http://schemas.microsoft.com/office/powerpoint/2010/main" xmlns="" val="2081006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  <p:bldGraphic spid="6" grpId="0">
        <p:bldAsOne/>
      </p:bldGraphic>
      <p:bldGraphic spid="7" grpId="0">
        <p:bldAsOne/>
      </p:bldGraphic>
      <p:bldGraphic spid="8" grpId="0">
        <p:bldAsOne/>
      </p:bldGraphic>
      <p:bldGraphic spid="9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371600"/>
          </a:xfrm>
        </p:spPr>
        <p:txBody>
          <a:bodyPr/>
          <a:lstStyle/>
          <a:p>
            <a:r>
              <a:rPr lang="cs-CZ" cap="none" dirty="0" smtClean="0"/>
              <a:t>Závaznost pramenů práva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4772744"/>
          </a:xfrm>
        </p:spPr>
        <p:txBody>
          <a:bodyPr>
            <a:normAutofit lnSpcReduction="10000"/>
          </a:bodyPr>
          <a:lstStyle/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Jednotlivé prameny práva mají odlišnou kvalitu nejen co do zdroje a formy, ale i co do závaznosti v nich obsažených pravidel.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 smtClean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Rozlišujeme: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u="sng" dirty="0" smtClean="0">
                <a:solidFill>
                  <a:srgbClr val="C00000"/>
                </a:solidFill>
              </a:rPr>
              <a:t>Absolutní závaznost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– adresáti jsou povinni jejich obsah znát (</a:t>
            </a:r>
            <a:r>
              <a:rPr lang="cs-CZ" i="1" dirty="0" smtClean="0"/>
              <a:t>neznalost práva neomlouvá) </a:t>
            </a:r>
            <a:r>
              <a:rPr lang="cs-CZ" dirty="0" smtClean="0"/>
              <a:t>a respektovat  (</a:t>
            </a:r>
            <a:r>
              <a:rPr lang="cs-CZ" i="1" dirty="0" smtClean="0"/>
              <a:t>splnit uloženou právní povinnost)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u="sng" dirty="0" smtClean="0">
                <a:solidFill>
                  <a:srgbClr val="C00000"/>
                </a:solidFill>
              </a:rPr>
              <a:t>Argumentační závaznost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– je-li nějaký pramen práva argumentačně závazný, znamená to, že jsme jim vázáni pouze do doby, pokud nenalezneme lepší právní argument odlišné interpretace.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u="sng" dirty="0" smtClean="0">
                <a:solidFill>
                  <a:srgbClr val="C00000"/>
                </a:solidFill>
              </a:rPr>
              <a:t>Relativní závaznost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– jedná se např. o smluvní povinnost – </a:t>
            </a:r>
            <a:r>
              <a:rPr lang="cs-CZ" i="1" dirty="0" smtClean="0"/>
              <a:t>smlouvy se musí dodržovat</a:t>
            </a:r>
            <a:endParaRPr lang="cs-CZ" dirty="0" smtClean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 smtClean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2492896"/>
            <a:ext cx="1820570" cy="1099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014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371600"/>
          </a:xfrm>
        </p:spPr>
        <p:txBody>
          <a:bodyPr/>
          <a:lstStyle/>
          <a:p>
            <a:r>
              <a:rPr lang="cs-CZ" cap="none" dirty="0" smtClean="0"/>
              <a:t>Psané právo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Soubor právních pravidel publikovaný písemným projevem.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Mezi základní znaky právního předpisu řadíme:</a:t>
            </a:r>
            <a:endParaRPr lang="cs-CZ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1863373210"/>
              </p:ext>
            </p:extLst>
          </p:nvPr>
        </p:nvGraphicFramePr>
        <p:xfrm>
          <a:off x="611560" y="2996952"/>
          <a:ext cx="7488832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249620776"/>
              </p:ext>
            </p:extLst>
          </p:nvPr>
        </p:nvGraphicFramePr>
        <p:xfrm>
          <a:off x="611560" y="3789040"/>
          <a:ext cx="7488832" cy="1296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xmlns="" val="2873837900"/>
              </p:ext>
            </p:extLst>
          </p:nvPr>
        </p:nvGraphicFramePr>
        <p:xfrm>
          <a:off x="611560" y="5229200"/>
          <a:ext cx="7488832" cy="1296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xmlns="" val="4017954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>
        <p:bldAsOne/>
      </p:bldGraphic>
      <p:bldGraphic spid="6" grpId="0">
        <p:bldAsOne/>
      </p:bldGraphic>
      <p:bldGraphic spid="7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371600"/>
          </a:xfrm>
        </p:spPr>
        <p:txBody>
          <a:bodyPr/>
          <a:lstStyle/>
          <a:p>
            <a:r>
              <a:rPr lang="cs-CZ" cap="none" dirty="0" smtClean="0"/>
              <a:t>Smluvní právo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Normativní smlouvy se podobají právním předpisům, jsou </a:t>
            </a:r>
            <a:r>
              <a:rPr lang="cs-CZ" u="sng" dirty="0" smtClean="0"/>
              <a:t>psané</a:t>
            </a:r>
            <a:r>
              <a:rPr lang="cs-CZ" dirty="0" smtClean="0"/>
              <a:t>, </a:t>
            </a:r>
            <a:r>
              <a:rPr lang="cs-CZ" u="sng" dirty="0" smtClean="0"/>
              <a:t>normativní</a:t>
            </a:r>
            <a:r>
              <a:rPr lang="cs-CZ" dirty="0"/>
              <a:t> </a:t>
            </a:r>
            <a:r>
              <a:rPr lang="cs-CZ" dirty="0" smtClean="0"/>
              <a:t>a </a:t>
            </a:r>
            <a:r>
              <a:rPr lang="cs-CZ" u="sng" dirty="0" smtClean="0"/>
              <a:t>obecně závazné</a:t>
            </a:r>
            <a:r>
              <a:rPr lang="cs-CZ" dirty="0" smtClean="0"/>
              <a:t>.</a:t>
            </a:r>
            <a:endParaRPr lang="cs-CZ" dirty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 smtClean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Vznikají však jinou procedurou, nedochází k tomu jednostranně (vytváření zákonodárcem), ale je třeba shodné vůle minimálně dvou stran.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Ovšem běžné smlouvy mezi soukromými osobami nejsou pramenem práva, nejedná se ani o právní normy.</a:t>
            </a:r>
            <a:endParaRPr lang="cs-CZ" dirty="0"/>
          </a:p>
          <a:p>
            <a:pPr algn="just"/>
            <a:endParaRPr lang="cs-CZ" dirty="0"/>
          </a:p>
          <a:p>
            <a:pPr algn="just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32240" y="4941168"/>
            <a:ext cx="1815084" cy="1697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1527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371600"/>
          </a:xfrm>
        </p:spPr>
        <p:txBody>
          <a:bodyPr/>
          <a:lstStyle/>
          <a:p>
            <a:r>
              <a:rPr lang="cs-CZ" cap="none" dirty="0" smtClean="0"/>
              <a:t>Smluvní právo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Jedná se o mezinárodní smlouvy, jež jsou právně závazné pro daný stát, který takovou smlouvu ratifikoval.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 smtClean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Mezinárodní smlouvy můžeme dělit na:</a:t>
            </a:r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079818597"/>
              </p:ext>
            </p:extLst>
          </p:nvPr>
        </p:nvGraphicFramePr>
        <p:xfrm>
          <a:off x="395536" y="3501008"/>
          <a:ext cx="7632848" cy="591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2478614703"/>
              </p:ext>
            </p:extLst>
          </p:nvPr>
        </p:nvGraphicFramePr>
        <p:xfrm>
          <a:off x="395536" y="5661248"/>
          <a:ext cx="7632848" cy="591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579695574"/>
              </p:ext>
            </p:extLst>
          </p:nvPr>
        </p:nvGraphicFramePr>
        <p:xfrm>
          <a:off x="395536" y="4221088"/>
          <a:ext cx="7632848" cy="591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xmlns="" val="1577747307"/>
              </p:ext>
            </p:extLst>
          </p:nvPr>
        </p:nvGraphicFramePr>
        <p:xfrm>
          <a:off x="395536" y="4941168"/>
          <a:ext cx="7632848" cy="591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xmlns="" val="3897435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  <p:bldGraphic spid="5" grpId="0">
        <p:bldAsOne/>
      </p:bldGraphic>
      <p:bldGraphic spid="6" grpId="0">
        <p:bldAsOne/>
      </p:bldGraphic>
      <p:bldGraphic spid="7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371600"/>
          </a:xfrm>
        </p:spPr>
        <p:txBody>
          <a:bodyPr/>
          <a:lstStyle/>
          <a:p>
            <a:r>
              <a:rPr lang="cs-CZ" cap="none" dirty="0" smtClean="0"/>
              <a:t>Judikatura</a:t>
            </a:r>
            <a:br>
              <a:rPr lang="cs-CZ" cap="none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7620000" cy="5544616"/>
          </a:xfrm>
        </p:spPr>
        <p:txBody>
          <a:bodyPr>
            <a:normAutofit fontScale="92500" lnSpcReduction="20000"/>
          </a:bodyPr>
          <a:lstStyle/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V praxi není možné  vždy přesně interpretovat význam právních předpisů, pravidlem v právní normě postihnout veškeré myslitelné situace či vykládat normu tak, aby mohla reagovat na nově vzniklé situace.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Zde přichází na řadu soudní praxe soudů vyšších instancí, jejich </a:t>
            </a:r>
            <a:r>
              <a:rPr lang="cs-CZ" u="sng" dirty="0" smtClean="0"/>
              <a:t>výklad právních norem</a:t>
            </a:r>
            <a:r>
              <a:rPr lang="cs-CZ" dirty="0" smtClean="0"/>
              <a:t>, je argumentačně závazný </a:t>
            </a:r>
            <a:br>
              <a:rPr lang="cs-CZ" dirty="0" smtClean="0"/>
            </a:br>
            <a:r>
              <a:rPr lang="cs-CZ" dirty="0" smtClean="0"/>
              <a:t>a musí se předpis vykládat v podobných případech stejně </a:t>
            </a:r>
            <a:br>
              <a:rPr lang="cs-CZ" dirty="0" smtClean="0"/>
            </a:br>
            <a:r>
              <a:rPr lang="cs-CZ" dirty="0" smtClean="0"/>
              <a:t>a to do doby, kdy se nenajde objektivně lepší argument.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Judikatura není pramenem práva, je ovšem závazným vodítkem pro rozhodování nižších soudů, „neuposlechne-li“ soud nižší instance, soud vyšší jeho rozhodnutí může zrušit </a:t>
            </a:r>
            <a:br>
              <a:rPr lang="cs-CZ" dirty="0" smtClean="0"/>
            </a:br>
            <a:r>
              <a:rPr lang="cs-CZ" dirty="0" smtClean="0"/>
              <a:t>a odkáže na judikaturu, jež je pro daný případ „správným“ řešením.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/>
          </a:p>
          <a:p>
            <a:pPr algn="just">
              <a:buClr>
                <a:srgbClr val="C00000"/>
              </a:buClr>
            </a:pPr>
            <a:r>
              <a:rPr lang="cs-CZ" dirty="0" smtClean="0"/>
              <a:t>Tvůrci závazných soudních rozhodnutí: 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i="1" dirty="0" smtClean="0"/>
              <a:t>Ústavní soud ČR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i="1" dirty="0" smtClean="0"/>
              <a:t>Nejvyšší soud ČR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i="1" dirty="0" smtClean="0"/>
              <a:t>Nejvyšší správní soud ČR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4" y="4473336"/>
            <a:ext cx="3342987" cy="238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41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371600"/>
          </a:xfrm>
        </p:spPr>
        <p:txBody>
          <a:bodyPr/>
          <a:lstStyle/>
          <a:p>
            <a:r>
              <a:rPr lang="cs-CZ" cap="none" dirty="0" smtClean="0"/>
              <a:t>Obyčejové právo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Zaužívané a státem uznané obecné pravidlo. Nevzniklo legislativním procesem, vychází ze samé podstaty  společnosti a její kultury.</a:t>
            </a:r>
            <a:endParaRPr lang="cs-CZ" dirty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 smtClean="0"/>
          </a:p>
          <a:p>
            <a:pPr algn="just">
              <a:buClr>
                <a:srgbClr val="C00000"/>
              </a:buClr>
            </a:pPr>
            <a:r>
              <a:rPr lang="cs-CZ" dirty="0" smtClean="0"/>
              <a:t>Ke vzniku obyčeje, je třeba naplnění znaků: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>
                <a:solidFill>
                  <a:srgbClr val="C00000"/>
                </a:solidFill>
              </a:rPr>
              <a:t>Usus </a:t>
            </a:r>
            <a:r>
              <a:rPr lang="cs-CZ" dirty="0" err="1" smtClean="0">
                <a:solidFill>
                  <a:srgbClr val="C00000"/>
                </a:solidFill>
              </a:rPr>
              <a:t>longaevus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– </a:t>
            </a:r>
            <a:r>
              <a:rPr lang="cs-CZ" dirty="0" err="1" smtClean="0"/>
              <a:t>zaužívání</a:t>
            </a:r>
            <a:r>
              <a:rPr lang="cs-CZ" dirty="0" smtClean="0"/>
              <a:t>, kvalifikované a dlouhodobé užívání společenského pravidla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err="1" smtClean="0">
                <a:solidFill>
                  <a:srgbClr val="C00000"/>
                </a:solidFill>
              </a:rPr>
              <a:t>Opinio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iuris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– povědomost o právním charakteru obyčeje (společnost jej vnímá jako nutné pravidlo)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Dalším znakem je </a:t>
            </a:r>
            <a:r>
              <a:rPr lang="cs-CZ" dirty="0" smtClean="0">
                <a:solidFill>
                  <a:srgbClr val="C00000"/>
                </a:solidFill>
              </a:rPr>
              <a:t>uznání obyčeje státem</a:t>
            </a:r>
            <a:r>
              <a:rPr lang="cs-CZ" dirty="0" smtClean="0"/>
              <a:t>, tzn. Stát jej nejen toleruje, ale sám ho „používá“ a následně vynucuje.</a:t>
            </a:r>
          </a:p>
        </p:txBody>
      </p:sp>
    </p:spTree>
    <p:extLst>
      <p:ext uri="{BB962C8B-B14F-4D97-AF65-F5344CB8AC3E}">
        <p14:creationId xmlns:p14="http://schemas.microsoft.com/office/powerpoint/2010/main" xmlns="" val="419648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371600"/>
          </a:xfrm>
        </p:spPr>
        <p:txBody>
          <a:bodyPr/>
          <a:lstStyle/>
          <a:p>
            <a:r>
              <a:rPr lang="cs-CZ" cap="none" dirty="0" smtClean="0"/>
              <a:t>Právní principy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4844752"/>
          </a:xfrm>
        </p:spPr>
        <p:txBody>
          <a:bodyPr>
            <a:normAutofit/>
          </a:bodyPr>
          <a:lstStyle/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Podobají se obyčejům, avšak na rozdíl od nich je nenalézáme ve společnosti, ale v samotném právním řádu či v celém systému práva.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 smtClean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Na rozdíl od právních norem (</a:t>
            </a:r>
            <a:r>
              <a:rPr lang="cs-CZ" i="1" dirty="0" smtClean="0"/>
              <a:t>při aplikaci na daný případ</a:t>
            </a:r>
            <a:r>
              <a:rPr lang="cs-CZ" dirty="0" smtClean="0"/>
              <a:t>) nelze princip buď pouze použít nebo nepoužít, můžeme jeden upřednostnit, ostatní však musíme v maximální možné míře ochránit.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Využívají se na vyplňování mezer v právním řádu.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 smtClean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1800" i="1" dirty="0" smtClean="0"/>
              <a:t>Princip ochrany právní jistoty, princip práva na spravedlivý proces…</a:t>
            </a:r>
            <a:endParaRPr lang="cs-CZ" sz="1800" i="1" dirty="0"/>
          </a:p>
        </p:txBody>
      </p:sp>
    </p:spTree>
    <p:extLst>
      <p:ext uri="{BB962C8B-B14F-4D97-AF65-F5344CB8AC3E}">
        <p14:creationId xmlns:p14="http://schemas.microsoft.com/office/powerpoint/2010/main" xmlns="" val="1957030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371600"/>
          </a:xfrm>
        </p:spPr>
        <p:txBody>
          <a:bodyPr/>
          <a:lstStyle/>
          <a:p>
            <a:r>
              <a:rPr lang="cs-CZ" cap="none" dirty="0" smtClean="0"/>
              <a:t>Principy spravedlnosti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65185" y="2132856"/>
            <a:ext cx="7620000" cy="4373563"/>
          </a:xfrm>
        </p:spPr>
        <p:txBody>
          <a:bodyPr/>
          <a:lstStyle/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Velmi kontradiktorním prvkem právního řádu, právo ze své podstaty by mělo být </a:t>
            </a:r>
            <a:r>
              <a:rPr lang="cs-CZ" u="sng" dirty="0" smtClean="0"/>
              <a:t>objektivní</a:t>
            </a:r>
            <a:r>
              <a:rPr lang="cs-CZ" dirty="0" smtClean="0"/>
              <a:t>, spravedlnost jako princip má ovšem ryze subjektivní charakter.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Tzn. že záleží na každém jedinci, jaké má hodnoty a jak vnímá spravedlnost.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dirty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dirty="0" smtClean="0"/>
              <a:t>Nelze tedy chápat jako pramen práva, ovšem má zásadní význam pro fungování celého právního řádu, je jeho „stavebním“ prvkem.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54" r="7969" b="5774"/>
          <a:stretch/>
        </p:blipFill>
        <p:spPr>
          <a:xfrm>
            <a:off x="6588224" y="188640"/>
            <a:ext cx="2181473" cy="1989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653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371600"/>
          </a:xfrm>
        </p:spPr>
        <p:txBody>
          <a:bodyPr/>
          <a:lstStyle/>
          <a:p>
            <a:r>
              <a:rPr lang="cs-CZ" cap="none" dirty="0" smtClean="0"/>
              <a:t>Přiřaďte pojem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462872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					Psané právo</a:t>
            </a:r>
          </a:p>
          <a:p>
            <a:endParaRPr lang="cs-CZ" dirty="0" smtClean="0"/>
          </a:p>
          <a:p>
            <a:r>
              <a:rPr lang="cs-CZ" sz="2400" dirty="0" smtClean="0"/>
              <a:t>					Judikatura</a:t>
            </a:r>
          </a:p>
          <a:p>
            <a:endParaRPr lang="cs-CZ" dirty="0"/>
          </a:p>
          <a:p>
            <a:r>
              <a:rPr lang="cs-CZ" sz="2400" dirty="0" smtClean="0"/>
              <a:t>					Právní princip</a:t>
            </a:r>
          </a:p>
          <a:p>
            <a:endParaRPr lang="cs-CZ" dirty="0"/>
          </a:p>
          <a:p>
            <a:r>
              <a:rPr lang="cs-CZ" sz="2400" dirty="0" smtClean="0"/>
              <a:t>					Právní obyčej</a:t>
            </a:r>
          </a:p>
          <a:p>
            <a:endParaRPr lang="cs-CZ" dirty="0"/>
          </a:p>
          <a:p>
            <a:r>
              <a:rPr lang="cs-CZ" sz="2400" dirty="0" smtClean="0"/>
              <a:t>					Smluvní právo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276380651"/>
              </p:ext>
            </p:extLst>
          </p:nvPr>
        </p:nvGraphicFramePr>
        <p:xfrm>
          <a:off x="395536" y="1700808"/>
          <a:ext cx="3816424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3805235632"/>
              </p:ext>
            </p:extLst>
          </p:nvPr>
        </p:nvGraphicFramePr>
        <p:xfrm>
          <a:off x="395536" y="5373216"/>
          <a:ext cx="3816424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1532551626"/>
              </p:ext>
            </p:extLst>
          </p:nvPr>
        </p:nvGraphicFramePr>
        <p:xfrm>
          <a:off x="395536" y="2420888"/>
          <a:ext cx="3960440" cy="1080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xmlns="" val="3663636788"/>
              </p:ext>
            </p:extLst>
          </p:nvPr>
        </p:nvGraphicFramePr>
        <p:xfrm>
          <a:off x="395536" y="3501008"/>
          <a:ext cx="3816424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xmlns="" val="3009572531"/>
              </p:ext>
            </p:extLst>
          </p:nvPr>
        </p:nvGraphicFramePr>
        <p:xfrm>
          <a:off x="395536" y="4437112"/>
          <a:ext cx="3816424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  <p:extLst>
      <p:ext uri="{BB962C8B-B14F-4D97-AF65-F5344CB8AC3E}">
        <p14:creationId xmlns:p14="http://schemas.microsoft.com/office/powerpoint/2010/main" xmlns="" val="4017688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  <p:bldGraphic spid="6" grpId="0">
        <p:bldAsOne/>
      </p:bldGraphic>
      <p:bldGraphic spid="7" grpId="0">
        <p:bldAsOne/>
      </p:bldGraphic>
      <p:bldGraphic spid="8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 dirty="0" smtClean="0"/>
              <a:t>Zdroje</a:t>
            </a:r>
            <a:br>
              <a:rPr lang="cs-CZ" cap="none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7620000" cy="5348808"/>
          </a:xfrm>
        </p:spPr>
        <p:txBody>
          <a:bodyPr>
            <a:noAutofit/>
          </a:bodyPr>
          <a:lstStyle/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1200" dirty="0" smtClean="0"/>
              <a:t>AUTOR </a:t>
            </a:r>
            <a:r>
              <a:rPr lang="cs-CZ" sz="1200" dirty="0"/>
              <a:t>NEUVEDEN</a:t>
            </a:r>
            <a:r>
              <a:rPr lang="pt-BR" sz="1200" dirty="0"/>
              <a:t>. </a:t>
            </a:r>
            <a:r>
              <a:rPr lang="pt-BR" sz="1200" i="1" dirty="0"/>
              <a:t>http://office.microsoft.com/</a:t>
            </a:r>
            <a:r>
              <a:rPr lang="pt-BR" sz="1200" dirty="0"/>
              <a:t> [online]. [cit. </a:t>
            </a:r>
            <a:r>
              <a:rPr lang="cs-CZ" sz="1200" dirty="0"/>
              <a:t>1</a:t>
            </a:r>
            <a:r>
              <a:rPr lang="pt-BR" sz="1200" dirty="0" smtClean="0"/>
              <a:t>2.</a:t>
            </a:r>
            <a:r>
              <a:rPr lang="cs-CZ" sz="1200" dirty="0" smtClean="0"/>
              <a:t>9</a:t>
            </a:r>
            <a:r>
              <a:rPr lang="pt-BR" sz="1200" dirty="0" smtClean="0"/>
              <a:t>.201</a:t>
            </a:r>
            <a:r>
              <a:rPr lang="cs-CZ" sz="1200" dirty="0" smtClean="0"/>
              <a:t>3</a:t>
            </a:r>
            <a:r>
              <a:rPr lang="pt-BR" sz="1200" dirty="0" smtClean="0"/>
              <a:t>]. </a:t>
            </a:r>
            <a:r>
              <a:rPr lang="pt-BR" sz="1200" dirty="0"/>
              <a:t>Dostupný na WWW</a:t>
            </a:r>
            <a:r>
              <a:rPr lang="cs-CZ" sz="1200" dirty="0"/>
              <a:t>: </a:t>
            </a:r>
            <a:r>
              <a:rPr lang="cs-CZ" sz="1200" dirty="0" smtClean="0"/>
              <a:t>http</a:t>
            </a:r>
            <a:r>
              <a:rPr lang="cs-CZ" sz="1200" dirty="0"/>
              <a:t>://office.microsoft.com/cs-cz/images/results.aspx?qu=spole%C4%8Dnost&amp;ex=1#ai:MC900300936</a:t>
            </a:r>
            <a:r>
              <a:rPr lang="cs-CZ" sz="1200" dirty="0" smtClean="0"/>
              <a:t>|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sz="1200" dirty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1200" dirty="0"/>
              <a:t>AUTOR NEUVEDEN</a:t>
            </a:r>
            <a:r>
              <a:rPr lang="pt-BR" sz="1200" dirty="0"/>
              <a:t>. </a:t>
            </a:r>
            <a:r>
              <a:rPr lang="pt-BR" sz="1200" i="1" dirty="0"/>
              <a:t>http://office.microsoft.com/</a:t>
            </a:r>
            <a:r>
              <a:rPr lang="pt-BR" sz="1200" dirty="0"/>
              <a:t> [online]. [cit. </a:t>
            </a:r>
            <a:r>
              <a:rPr lang="cs-CZ" sz="1200" dirty="0"/>
              <a:t>1</a:t>
            </a:r>
            <a:r>
              <a:rPr lang="pt-BR" sz="1200" dirty="0" smtClean="0"/>
              <a:t>2.</a:t>
            </a:r>
            <a:r>
              <a:rPr lang="cs-CZ" sz="1200" dirty="0" smtClean="0"/>
              <a:t>9</a:t>
            </a:r>
            <a:r>
              <a:rPr lang="pt-BR" sz="1200" dirty="0" smtClean="0"/>
              <a:t>.201</a:t>
            </a:r>
            <a:r>
              <a:rPr lang="cs-CZ" sz="1200" dirty="0" smtClean="0"/>
              <a:t>3</a:t>
            </a:r>
            <a:r>
              <a:rPr lang="pt-BR" sz="1200" dirty="0" smtClean="0"/>
              <a:t>]. </a:t>
            </a:r>
            <a:r>
              <a:rPr lang="pt-BR" sz="1200" dirty="0"/>
              <a:t>Dostupný na WWW</a:t>
            </a:r>
            <a:r>
              <a:rPr lang="cs-CZ" sz="1200" dirty="0"/>
              <a:t>: </a:t>
            </a:r>
            <a:r>
              <a:rPr lang="cs-CZ" sz="1200" dirty="0" smtClean="0"/>
              <a:t>http</a:t>
            </a:r>
            <a:r>
              <a:rPr lang="cs-CZ" sz="1200" dirty="0"/>
              <a:t>://office.microsoft.com/cs-cz/images/results.aspx?qu=kniha&amp;ex=1#ai:MC900441734</a:t>
            </a:r>
            <a:r>
              <a:rPr lang="cs-CZ" sz="1200" dirty="0" smtClean="0"/>
              <a:t>|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sz="1200" dirty="0" smtClean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1200" dirty="0"/>
              <a:t>AUTOR NEUVEDEN</a:t>
            </a:r>
            <a:r>
              <a:rPr lang="pt-BR" sz="1200" dirty="0"/>
              <a:t>. </a:t>
            </a:r>
            <a:r>
              <a:rPr lang="pt-BR" sz="1200" i="1" dirty="0"/>
              <a:t>http://office.microsoft.com/</a:t>
            </a:r>
            <a:r>
              <a:rPr lang="pt-BR" sz="1200" dirty="0"/>
              <a:t> [online]. [cit. </a:t>
            </a:r>
            <a:r>
              <a:rPr lang="cs-CZ" sz="1200" dirty="0"/>
              <a:t>1</a:t>
            </a:r>
            <a:r>
              <a:rPr lang="pt-BR" sz="1200" dirty="0" smtClean="0"/>
              <a:t>2.</a:t>
            </a:r>
            <a:r>
              <a:rPr lang="cs-CZ" sz="1200" dirty="0" smtClean="0"/>
              <a:t>9</a:t>
            </a:r>
            <a:r>
              <a:rPr lang="pt-BR" sz="1200" dirty="0" smtClean="0"/>
              <a:t>.201</a:t>
            </a:r>
            <a:r>
              <a:rPr lang="cs-CZ" sz="1200" dirty="0" smtClean="0"/>
              <a:t>3</a:t>
            </a:r>
            <a:r>
              <a:rPr lang="pt-BR" sz="1200" dirty="0" smtClean="0"/>
              <a:t>]. </a:t>
            </a:r>
            <a:r>
              <a:rPr lang="pt-BR" sz="1200" dirty="0"/>
              <a:t>Dostupný na WWW</a:t>
            </a:r>
            <a:r>
              <a:rPr lang="cs-CZ" sz="1200" dirty="0"/>
              <a:t>: </a:t>
            </a:r>
            <a:r>
              <a:rPr lang="cs-CZ" sz="1200" dirty="0" smtClean="0"/>
              <a:t>http</a:t>
            </a:r>
            <a:r>
              <a:rPr lang="cs-CZ" sz="1200" dirty="0"/>
              <a:t>://</a:t>
            </a:r>
            <a:r>
              <a:rPr lang="cs-CZ" sz="1200" dirty="0" smtClean="0"/>
              <a:t>office.microsoft.com/cs-cz/images/results.aspx?qu=pr%C3%A1vn%C3%AD%20syst%C3%A9my#ai:MC900387188|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sz="1200" dirty="0" smtClean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1200" dirty="0" smtClean="0"/>
              <a:t>AUTOR </a:t>
            </a:r>
            <a:r>
              <a:rPr lang="cs-CZ" sz="1200" dirty="0"/>
              <a:t>NEUVEDEN</a:t>
            </a:r>
            <a:r>
              <a:rPr lang="pt-BR" sz="1200" dirty="0"/>
              <a:t>. </a:t>
            </a:r>
            <a:r>
              <a:rPr lang="pt-BR" sz="1200" i="1" dirty="0"/>
              <a:t>http://office.microsoft.com/</a:t>
            </a:r>
            <a:r>
              <a:rPr lang="pt-BR" sz="1200" dirty="0"/>
              <a:t> [online]. [cit. </a:t>
            </a:r>
            <a:r>
              <a:rPr lang="cs-CZ" sz="1200" dirty="0"/>
              <a:t>1</a:t>
            </a:r>
            <a:r>
              <a:rPr lang="pt-BR" sz="1200" dirty="0" smtClean="0"/>
              <a:t>2.</a:t>
            </a:r>
            <a:r>
              <a:rPr lang="cs-CZ" sz="1200" dirty="0" smtClean="0"/>
              <a:t>9</a:t>
            </a:r>
            <a:r>
              <a:rPr lang="pt-BR" sz="1200" dirty="0" smtClean="0"/>
              <a:t>.201</a:t>
            </a:r>
            <a:r>
              <a:rPr lang="cs-CZ" sz="1200" dirty="0" smtClean="0"/>
              <a:t>3</a:t>
            </a:r>
            <a:r>
              <a:rPr lang="pt-BR" sz="1200" dirty="0" smtClean="0"/>
              <a:t>]. </a:t>
            </a:r>
            <a:r>
              <a:rPr lang="pt-BR" sz="1200" dirty="0"/>
              <a:t>Dostupný na WWW</a:t>
            </a:r>
            <a:r>
              <a:rPr lang="cs-CZ" sz="1200" dirty="0"/>
              <a:t>: </a:t>
            </a:r>
            <a:r>
              <a:rPr lang="cs-CZ" sz="1200" dirty="0" smtClean="0"/>
              <a:t>http</a:t>
            </a:r>
            <a:r>
              <a:rPr lang="cs-CZ" sz="1200" dirty="0"/>
              <a:t>://office.microsoft.com/cs-cz/images/results.aspx?qu=smlouva&amp;ex=1#ai:MC900297161</a:t>
            </a:r>
            <a:r>
              <a:rPr lang="cs-CZ" sz="1200" dirty="0" smtClean="0"/>
              <a:t>|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sz="1200" dirty="0" smtClean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1200" dirty="0" smtClean="0"/>
              <a:t>AUTOR </a:t>
            </a:r>
            <a:r>
              <a:rPr lang="cs-CZ" sz="1200" dirty="0"/>
              <a:t>NEUVEDEN</a:t>
            </a:r>
            <a:r>
              <a:rPr lang="pt-BR" sz="1200" dirty="0"/>
              <a:t>. </a:t>
            </a:r>
            <a:r>
              <a:rPr lang="pt-BR" sz="1200" i="1" dirty="0"/>
              <a:t>http://office.microsoft.com/</a:t>
            </a:r>
            <a:r>
              <a:rPr lang="pt-BR" sz="1200" dirty="0"/>
              <a:t> [online]. [cit. </a:t>
            </a:r>
            <a:r>
              <a:rPr lang="cs-CZ" sz="1200" dirty="0" smtClean="0"/>
              <a:t>1</a:t>
            </a:r>
            <a:r>
              <a:rPr lang="pt-BR" sz="1200" dirty="0" smtClean="0"/>
              <a:t>2.</a:t>
            </a:r>
            <a:r>
              <a:rPr lang="cs-CZ" sz="1200" dirty="0" smtClean="0"/>
              <a:t>9</a:t>
            </a:r>
            <a:r>
              <a:rPr lang="pt-BR" sz="1200" dirty="0" smtClean="0"/>
              <a:t>.201</a:t>
            </a:r>
            <a:r>
              <a:rPr lang="cs-CZ" sz="1200" dirty="0" smtClean="0"/>
              <a:t>3</a:t>
            </a:r>
            <a:r>
              <a:rPr lang="pt-BR" sz="1200" dirty="0" smtClean="0"/>
              <a:t>]. </a:t>
            </a:r>
            <a:r>
              <a:rPr lang="pt-BR" sz="1200" dirty="0"/>
              <a:t>Dostupný na WWW</a:t>
            </a:r>
            <a:r>
              <a:rPr lang="cs-CZ" sz="1200" dirty="0" smtClean="0"/>
              <a:t>: http</a:t>
            </a:r>
            <a:r>
              <a:rPr lang="cs-CZ" sz="1200" dirty="0"/>
              <a:t>://office.microsoft.com/cs-cz/images/results.aspx?qu=spravedlnost&amp;ex=1#ai:MC900387196</a:t>
            </a:r>
            <a:r>
              <a:rPr lang="cs-CZ" sz="1200" dirty="0" smtClean="0"/>
              <a:t>|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sz="1200" dirty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1200" dirty="0"/>
              <a:t>HARVÁNEK, Jaromír, a kol. Teorie práva. Plzeň: Aleš Čeněk, 2008, 501 s. ISBN 978-80-7380-104-5.</a:t>
            </a:r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endParaRPr lang="cs-CZ" sz="1200" dirty="0"/>
          </a:p>
          <a:p>
            <a:pPr marL="342900" indent="-342900"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1200" dirty="0"/>
              <a:t>DVOŘÁK, Jan, a kol. Odmaturuj ze společenských věd. 1. vyd. Brno: </a:t>
            </a:r>
            <a:r>
              <a:rPr lang="cs-CZ" sz="1200" dirty="0" err="1"/>
              <a:t>Didaktis</a:t>
            </a:r>
            <a:r>
              <a:rPr lang="cs-CZ" sz="1200" dirty="0"/>
              <a:t>, 2008, 256 s. ISBN 978-80-7358-122-0</a:t>
            </a:r>
            <a:r>
              <a:rPr lang="cs-CZ" sz="12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06738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ákladní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Základní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ákladní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381</TotalTime>
  <Words>809</Words>
  <Application>Microsoft Office PowerPoint</Application>
  <PresentationFormat>Předvádění na obrazovce (4:3)</PresentationFormat>
  <Paragraphs>146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Základní</vt:lpstr>
      <vt:lpstr>Snímek 1</vt:lpstr>
      <vt:lpstr>Pojem pramenů práva </vt:lpstr>
      <vt:lpstr>Materiální prameny práva</vt:lpstr>
      <vt:lpstr>Formální prameny práva</vt:lpstr>
      <vt:lpstr>Dělení formálních pramenů</vt:lpstr>
      <vt:lpstr>Závaznost pramenů práva</vt:lpstr>
      <vt:lpstr>Psané právo</vt:lpstr>
      <vt:lpstr>Smluvní právo</vt:lpstr>
      <vt:lpstr>Smluvní právo</vt:lpstr>
      <vt:lpstr>Judikatura </vt:lpstr>
      <vt:lpstr>Obyčejové právo</vt:lpstr>
      <vt:lpstr>Právní principy</vt:lpstr>
      <vt:lpstr>Principy spravedlnosti</vt:lpstr>
      <vt:lpstr>Přiřaďte pojem</vt:lpstr>
      <vt:lpstr>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HP</dc:creator>
  <cp:lastModifiedBy>Lenka</cp:lastModifiedBy>
  <cp:revision>78</cp:revision>
  <dcterms:created xsi:type="dcterms:W3CDTF">2014-04-12T16:44:26Z</dcterms:created>
  <dcterms:modified xsi:type="dcterms:W3CDTF">2014-04-14T14:11:45Z</dcterms:modified>
</cp:coreProperties>
</file>