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7"/>
  </p:notesMasterIdLst>
  <p:sldIdLst>
    <p:sldId id="256" r:id="rId2"/>
    <p:sldId id="257" r:id="rId3"/>
    <p:sldId id="315" r:id="rId4"/>
    <p:sldId id="307" r:id="rId5"/>
    <p:sldId id="308" r:id="rId6"/>
    <p:sldId id="310" r:id="rId7"/>
    <p:sldId id="312" r:id="rId8"/>
    <p:sldId id="316" r:id="rId9"/>
    <p:sldId id="311" r:id="rId10"/>
    <p:sldId id="309" r:id="rId11"/>
    <p:sldId id="313" r:id="rId12"/>
    <p:sldId id="317" r:id="rId13"/>
    <p:sldId id="314" r:id="rId14"/>
    <p:sldId id="318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06" autoAdjust="0"/>
    <p:restoredTop sz="94660"/>
  </p:normalViewPr>
  <p:slideViewPr>
    <p:cSldViewPr>
      <p:cViewPr>
        <p:scale>
          <a:sx n="66" d="100"/>
          <a:sy n="66" d="100"/>
        </p:scale>
        <p:origin x="-63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FB77EB-ECDE-4309-9C05-16FFB7D68B6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4FC926C-3FF0-452D-A070-C23FB7525A71}">
      <dgm:prSet phldrT="[Text]"/>
      <dgm:spPr/>
      <dgm:t>
        <a:bodyPr/>
        <a:lstStyle/>
        <a:p>
          <a:pPr algn="ctr"/>
          <a:r>
            <a:rPr lang="cs-CZ" dirty="0" smtClean="0"/>
            <a:t>vzniku</a:t>
          </a:r>
          <a:endParaRPr lang="cs-CZ" dirty="0"/>
        </a:p>
      </dgm:t>
    </dgm:pt>
    <dgm:pt modelId="{B19B70C9-14BD-4BF2-BF66-5BB998B56BD9}" type="parTrans" cxnId="{95F529AB-C72A-48AB-AB75-46021BB22EAB}">
      <dgm:prSet/>
      <dgm:spPr/>
      <dgm:t>
        <a:bodyPr/>
        <a:lstStyle/>
        <a:p>
          <a:endParaRPr lang="cs-CZ"/>
        </a:p>
      </dgm:t>
    </dgm:pt>
    <dgm:pt modelId="{A52B37A0-17EA-4E06-9E4A-259B83E0A75C}" type="sibTrans" cxnId="{95F529AB-C72A-48AB-AB75-46021BB22EAB}">
      <dgm:prSet/>
      <dgm:spPr/>
      <dgm:t>
        <a:bodyPr/>
        <a:lstStyle/>
        <a:p>
          <a:endParaRPr lang="cs-CZ"/>
        </a:p>
      </dgm:t>
    </dgm:pt>
    <dgm:pt modelId="{85CF4B34-EA63-48CE-9A80-657F61EC737A}">
      <dgm:prSet phldrT="[Text]"/>
      <dgm:spPr/>
      <dgm:t>
        <a:bodyPr/>
        <a:lstStyle/>
        <a:p>
          <a:pPr algn="l"/>
          <a:r>
            <a:rPr lang="cs-CZ" dirty="0" smtClean="0"/>
            <a:t>nebo</a:t>
          </a:r>
          <a:endParaRPr lang="cs-CZ" dirty="0"/>
        </a:p>
      </dgm:t>
    </dgm:pt>
    <dgm:pt modelId="{D171A8DB-0F4F-4028-97BE-30B2163F8B3A}" type="parTrans" cxnId="{1E26A385-FA9B-4F95-8BEC-06FB07395266}">
      <dgm:prSet/>
      <dgm:spPr/>
      <dgm:t>
        <a:bodyPr/>
        <a:lstStyle/>
        <a:p>
          <a:endParaRPr lang="cs-CZ"/>
        </a:p>
      </dgm:t>
    </dgm:pt>
    <dgm:pt modelId="{1556555F-4302-43EE-B747-E8C8C6327FAB}" type="sibTrans" cxnId="{1E26A385-FA9B-4F95-8BEC-06FB07395266}">
      <dgm:prSet/>
      <dgm:spPr/>
      <dgm:t>
        <a:bodyPr/>
        <a:lstStyle/>
        <a:p>
          <a:endParaRPr lang="cs-CZ"/>
        </a:p>
      </dgm:t>
    </dgm:pt>
    <dgm:pt modelId="{C53071FC-AF97-4946-9935-9E0AC2E0F340}">
      <dgm:prSet phldrT="[Text]"/>
      <dgm:spPr/>
      <dgm:t>
        <a:bodyPr/>
        <a:lstStyle/>
        <a:p>
          <a:pPr algn="l"/>
          <a:r>
            <a:rPr lang="cs-CZ" dirty="0" smtClean="0"/>
            <a:t>nebo</a:t>
          </a:r>
          <a:endParaRPr lang="cs-CZ" dirty="0"/>
        </a:p>
      </dgm:t>
    </dgm:pt>
    <dgm:pt modelId="{277760B9-1796-4B2B-89C4-0D6DD39A5923}" type="parTrans" cxnId="{32050A77-91D6-40B2-81F2-764FE8C2E5D3}">
      <dgm:prSet/>
      <dgm:spPr/>
      <dgm:t>
        <a:bodyPr/>
        <a:lstStyle/>
        <a:p>
          <a:endParaRPr lang="cs-CZ"/>
        </a:p>
      </dgm:t>
    </dgm:pt>
    <dgm:pt modelId="{7208F8F9-2CC5-48CD-8848-6A232CBB62EC}" type="sibTrans" cxnId="{32050A77-91D6-40B2-81F2-764FE8C2E5D3}">
      <dgm:prSet/>
      <dgm:spPr/>
      <dgm:t>
        <a:bodyPr/>
        <a:lstStyle/>
        <a:p>
          <a:endParaRPr lang="cs-CZ"/>
        </a:p>
      </dgm:t>
    </dgm:pt>
    <dgm:pt modelId="{A5E4037C-CF02-45B9-BB27-E5B4D95C1175}" type="pres">
      <dgm:prSet presAssocID="{E5FB77EB-ECDE-4309-9C05-16FFB7D68B6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1836FA84-C3D9-4934-B164-E3EC8C0A80FF}" type="pres">
      <dgm:prSet presAssocID="{E5FB77EB-ECDE-4309-9C05-16FFB7D68B69}" presName="Name1" presStyleCnt="0"/>
      <dgm:spPr/>
    </dgm:pt>
    <dgm:pt modelId="{451F76A6-3F1C-48E3-B7C0-D79D20D1AB9F}" type="pres">
      <dgm:prSet presAssocID="{E5FB77EB-ECDE-4309-9C05-16FFB7D68B69}" presName="cycle" presStyleCnt="0"/>
      <dgm:spPr/>
    </dgm:pt>
    <dgm:pt modelId="{95160F68-20C2-4AA3-B3AF-DA2C507815C4}" type="pres">
      <dgm:prSet presAssocID="{E5FB77EB-ECDE-4309-9C05-16FFB7D68B69}" presName="srcNode" presStyleLbl="node1" presStyleIdx="0" presStyleCnt="3"/>
      <dgm:spPr/>
    </dgm:pt>
    <dgm:pt modelId="{71BF5C46-76ED-445F-BE96-6F0D92F5E933}" type="pres">
      <dgm:prSet presAssocID="{E5FB77EB-ECDE-4309-9C05-16FFB7D68B69}" presName="conn" presStyleLbl="parChTrans1D2" presStyleIdx="0" presStyleCnt="1"/>
      <dgm:spPr/>
      <dgm:t>
        <a:bodyPr/>
        <a:lstStyle/>
        <a:p>
          <a:endParaRPr lang="cs-CZ"/>
        </a:p>
      </dgm:t>
    </dgm:pt>
    <dgm:pt modelId="{5679A6AA-8AE1-4DE4-B12E-35F2DC9EE959}" type="pres">
      <dgm:prSet presAssocID="{E5FB77EB-ECDE-4309-9C05-16FFB7D68B69}" presName="extraNode" presStyleLbl="node1" presStyleIdx="0" presStyleCnt="3"/>
      <dgm:spPr/>
    </dgm:pt>
    <dgm:pt modelId="{F98D8947-0B21-4B10-BE44-4501084FE76F}" type="pres">
      <dgm:prSet presAssocID="{E5FB77EB-ECDE-4309-9C05-16FFB7D68B69}" presName="dstNode" presStyleLbl="node1" presStyleIdx="0" presStyleCnt="3"/>
      <dgm:spPr/>
    </dgm:pt>
    <dgm:pt modelId="{7D880D8F-3E4D-43AA-86BE-C26794F1C1C6}" type="pres">
      <dgm:prSet presAssocID="{C4FC926C-3FF0-452D-A070-C23FB7525A71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504A7C-E06D-43B8-999F-26B6F5661404}" type="pres">
      <dgm:prSet presAssocID="{C4FC926C-3FF0-452D-A070-C23FB7525A71}" presName="accent_1" presStyleCnt="0"/>
      <dgm:spPr/>
    </dgm:pt>
    <dgm:pt modelId="{844717D2-006E-498A-9EC4-EC0F0A8B5214}" type="pres">
      <dgm:prSet presAssocID="{C4FC926C-3FF0-452D-A070-C23FB7525A71}" presName="accentRepeatNode" presStyleLbl="solidFgAcc1" presStyleIdx="0" presStyleCnt="3"/>
      <dgm:spPr/>
    </dgm:pt>
    <dgm:pt modelId="{BCFABF5E-2543-46AE-9149-C3442E5435E3}" type="pres">
      <dgm:prSet presAssocID="{85CF4B34-EA63-48CE-9A80-657F61EC737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2F3723-766B-4347-9725-4257DA877621}" type="pres">
      <dgm:prSet presAssocID="{85CF4B34-EA63-48CE-9A80-657F61EC737A}" presName="accent_2" presStyleCnt="0"/>
      <dgm:spPr/>
    </dgm:pt>
    <dgm:pt modelId="{CB1BE23A-22E3-4E5B-9D4B-4F5DD8829D9C}" type="pres">
      <dgm:prSet presAssocID="{85CF4B34-EA63-48CE-9A80-657F61EC737A}" presName="accentRepeatNode" presStyleLbl="solidFgAcc1" presStyleIdx="1" presStyleCnt="3"/>
      <dgm:spPr/>
    </dgm:pt>
    <dgm:pt modelId="{7AB31DDF-491E-4162-983F-82C645B95FB6}" type="pres">
      <dgm:prSet presAssocID="{C53071FC-AF97-4946-9935-9E0AC2E0F340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399DE1-9000-43FB-9604-DF8A33CECE8B}" type="pres">
      <dgm:prSet presAssocID="{C53071FC-AF97-4946-9935-9E0AC2E0F340}" presName="accent_3" presStyleCnt="0"/>
      <dgm:spPr/>
    </dgm:pt>
    <dgm:pt modelId="{B4149FD3-1473-4DD4-91A0-04E324B17EB2}" type="pres">
      <dgm:prSet presAssocID="{C53071FC-AF97-4946-9935-9E0AC2E0F340}" presName="accentRepeatNode" presStyleLbl="solidFgAcc1" presStyleIdx="2" presStyleCnt="3"/>
      <dgm:spPr/>
    </dgm:pt>
  </dgm:ptLst>
  <dgm:cxnLst>
    <dgm:cxn modelId="{32050A77-91D6-40B2-81F2-764FE8C2E5D3}" srcId="{E5FB77EB-ECDE-4309-9C05-16FFB7D68B69}" destId="{C53071FC-AF97-4946-9935-9E0AC2E0F340}" srcOrd="2" destOrd="0" parTransId="{277760B9-1796-4B2B-89C4-0D6DD39A5923}" sibTransId="{7208F8F9-2CC5-48CD-8848-6A232CBB62EC}"/>
    <dgm:cxn modelId="{0B078337-7839-44E2-8447-7AB8FD9C898B}" type="presOf" srcId="{C53071FC-AF97-4946-9935-9E0AC2E0F340}" destId="{7AB31DDF-491E-4162-983F-82C645B95FB6}" srcOrd="0" destOrd="0" presId="urn:microsoft.com/office/officeart/2008/layout/VerticalCurvedList"/>
    <dgm:cxn modelId="{1E26A385-FA9B-4F95-8BEC-06FB07395266}" srcId="{E5FB77EB-ECDE-4309-9C05-16FFB7D68B69}" destId="{85CF4B34-EA63-48CE-9A80-657F61EC737A}" srcOrd="1" destOrd="0" parTransId="{D171A8DB-0F4F-4028-97BE-30B2163F8B3A}" sibTransId="{1556555F-4302-43EE-B747-E8C8C6327FAB}"/>
    <dgm:cxn modelId="{C9E47584-598A-4E11-85A6-0DD35FE6685B}" type="presOf" srcId="{C4FC926C-3FF0-452D-A070-C23FB7525A71}" destId="{7D880D8F-3E4D-43AA-86BE-C26794F1C1C6}" srcOrd="0" destOrd="0" presId="urn:microsoft.com/office/officeart/2008/layout/VerticalCurvedList"/>
    <dgm:cxn modelId="{0171888E-12CF-4F0B-B4CB-6EF8C5AEB768}" type="presOf" srcId="{A52B37A0-17EA-4E06-9E4A-259B83E0A75C}" destId="{71BF5C46-76ED-445F-BE96-6F0D92F5E933}" srcOrd="0" destOrd="0" presId="urn:microsoft.com/office/officeart/2008/layout/VerticalCurvedList"/>
    <dgm:cxn modelId="{2D38C869-C998-4C12-96EB-DB841FAD6FB7}" type="presOf" srcId="{E5FB77EB-ECDE-4309-9C05-16FFB7D68B69}" destId="{A5E4037C-CF02-45B9-BB27-E5B4D95C1175}" srcOrd="0" destOrd="0" presId="urn:microsoft.com/office/officeart/2008/layout/VerticalCurvedList"/>
    <dgm:cxn modelId="{B1A70C3F-0B0D-45E4-98DA-5097260AF234}" type="presOf" srcId="{85CF4B34-EA63-48CE-9A80-657F61EC737A}" destId="{BCFABF5E-2543-46AE-9149-C3442E5435E3}" srcOrd="0" destOrd="0" presId="urn:microsoft.com/office/officeart/2008/layout/VerticalCurvedList"/>
    <dgm:cxn modelId="{95F529AB-C72A-48AB-AB75-46021BB22EAB}" srcId="{E5FB77EB-ECDE-4309-9C05-16FFB7D68B69}" destId="{C4FC926C-3FF0-452D-A070-C23FB7525A71}" srcOrd="0" destOrd="0" parTransId="{B19B70C9-14BD-4BF2-BF66-5BB998B56BD9}" sibTransId="{A52B37A0-17EA-4E06-9E4A-259B83E0A75C}"/>
    <dgm:cxn modelId="{EE737976-3401-4913-A925-82050698E180}" type="presParOf" srcId="{A5E4037C-CF02-45B9-BB27-E5B4D95C1175}" destId="{1836FA84-C3D9-4934-B164-E3EC8C0A80FF}" srcOrd="0" destOrd="0" presId="urn:microsoft.com/office/officeart/2008/layout/VerticalCurvedList"/>
    <dgm:cxn modelId="{E007B6CB-4A3B-43C4-A9D8-6B3AEEAD2160}" type="presParOf" srcId="{1836FA84-C3D9-4934-B164-E3EC8C0A80FF}" destId="{451F76A6-3F1C-48E3-B7C0-D79D20D1AB9F}" srcOrd="0" destOrd="0" presId="urn:microsoft.com/office/officeart/2008/layout/VerticalCurvedList"/>
    <dgm:cxn modelId="{EEA72361-BD72-4F11-84A4-4C4021EC64B0}" type="presParOf" srcId="{451F76A6-3F1C-48E3-B7C0-D79D20D1AB9F}" destId="{95160F68-20C2-4AA3-B3AF-DA2C507815C4}" srcOrd="0" destOrd="0" presId="urn:microsoft.com/office/officeart/2008/layout/VerticalCurvedList"/>
    <dgm:cxn modelId="{30573569-B24C-4ECE-A36F-5DFCED0E6ECE}" type="presParOf" srcId="{451F76A6-3F1C-48E3-B7C0-D79D20D1AB9F}" destId="{71BF5C46-76ED-445F-BE96-6F0D92F5E933}" srcOrd="1" destOrd="0" presId="urn:microsoft.com/office/officeart/2008/layout/VerticalCurvedList"/>
    <dgm:cxn modelId="{85060417-3E4C-47A8-BFBA-86B40C7D4E30}" type="presParOf" srcId="{451F76A6-3F1C-48E3-B7C0-D79D20D1AB9F}" destId="{5679A6AA-8AE1-4DE4-B12E-35F2DC9EE959}" srcOrd="2" destOrd="0" presId="urn:microsoft.com/office/officeart/2008/layout/VerticalCurvedList"/>
    <dgm:cxn modelId="{C27B9C23-94FD-4B09-8FA3-2C6FED02CF04}" type="presParOf" srcId="{451F76A6-3F1C-48E3-B7C0-D79D20D1AB9F}" destId="{F98D8947-0B21-4B10-BE44-4501084FE76F}" srcOrd="3" destOrd="0" presId="urn:microsoft.com/office/officeart/2008/layout/VerticalCurvedList"/>
    <dgm:cxn modelId="{53C33B58-9F24-4089-9080-E5249ECDB4DE}" type="presParOf" srcId="{1836FA84-C3D9-4934-B164-E3EC8C0A80FF}" destId="{7D880D8F-3E4D-43AA-86BE-C26794F1C1C6}" srcOrd="1" destOrd="0" presId="urn:microsoft.com/office/officeart/2008/layout/VerticalCurvedList"/>
    <dgm:cxn modelId="{833F3F66-D52F-4D0A-8087-55A6C34FF7A2}" type="presParOf" srcId="{1836FA84-C3D9-4934-B164-E3EC8C0A80FF}" destId="{BD504A7C-E06D-43B8-999F-26B6F5661404}" srcOrd="2" destOrd="0" presId="urn:microsoft.com/office/officeart/2008/layout/VerticalCurvedList"/>
    <dgm:cxn modelId="{500C3DB1-F16F-4C81-B796-2E1618685BBD}" type="presParOf" srcId="{BD504A7C-E06D-43B8-999F-26B6F5661404}" destId="{844717D2-006E-498A-9EC4-EC0F0A8B5214}" srcOrd="0" destOrd="0" presId="urn:microsoft.com/office/officeart/2008/layout/VerticalCurvedList"/>
    <dgm:cxn modelId="{9061D0BE-135D-4610-83AE-0C94A6D42FEA}" type="presParOf" srcId="{1836FA84-C3D9-4934-B164-E3EC8C0A80FF}" destId="{BCFABF5E-2543-46AE-9149-C3442E5435E3}" srcOrd="3" destOrd="0" presId="urn:microsoft.com/office/officeart/2008/layout/VerticalCurvedList"/>
    <dgm:cxn modelId="{827D5404-48EA-4E46-AC23-FB31B33BD97D}" type="presParOf" srcId="{1836FA84-C3D9-4934-B164-E3EC8C0A80FF}" destId="{622F3723-766B-4347-9725-4257DA877621}" srcOrd="4" destOrd="0" presId="urn:microsoft.com/office/officeart/2008/layout/VerticalCurvedList"/>
    <dgm:cxn modelId="{165248EF-4E43-4D7B-A7F2-F3D8995427A3}" type="presParOf" srcId="{622F3723-766B-4347-9725-4257DA877621}" destId="{CB1BE23A-22E3-4E5B-9D4B-4F5DD8829D9C}" srcOrd="0" destOrd="0" presId="urn:microsoft.com/office/officeart/2008/layout/VerticalCurvedList"/>
    <dgm:cxn modelId="{5C5FD0A9-0D79-4BE1-AEF3-A8D13C9F7AE9}" type="presParOf" srcId="{1836FA84-C3D9-4934-B164-E3EC8C0A80FF}" destId="{7AB31DDF-491E-4162-983F-82C645B95FB6}" srcOrd="5" destOrd="0" presId="urn:microsoft.com/office/officeart/2008/layout/VerticalCurvedList"/>
    <dgm:cxn modelId="{B6EB3A63-9016-4C55-ADC0-C586D35F3DE0}" type="presParOf" srcId="{1836FA84-C3D9-4934-B164-E3EC8C0A80FF}" destId="{88399DE1-9000-43FB-9604-DF8A33CECE8B}" srcOrd="6" destOrd="0" presId="urn:microsoft.com/office/officeart/2008/layout/VerticalCurvedList"/>
    <dgm:cxn modelId="{B5C585F9-0997-4619-AEB0-9B3D8F5E55DD}" type="presParOf" srcId="{88399DE1-9000-43FB-9604-DF8A33CECE8B}" destId="{B4149FD3-1473-4DD4-91A0-04E324B17E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FB77EB-ECDE-4309-9C05-16FFB7D68B6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4FC926C-3FF0-452D-A070-C23FB7525A71}">
      <dgm:prSet phldrT="[Text]"/>
      <dgm:spPr/>
      <dgm:t>
        <a:bodyPr/>
        <a:lstStyle/>
        <a:p>
          <a:pPr algn="ctr"/>
          <a:r>
            <a:rPr lang="cs-CZ" dirty="0" smtClean="0"/>
            <a:t>vzniku</a:t>
          </a:r>
          <a:endParaRPr lang="cs-CZ" dirty="0"/>
        </a:p>
      </dgm:t>
    </dgm:pt>
    <dgm:pt modelId="{B19B70C9-14BD-4BF2-BF66-5BB998B56BD9}" type="parTrans" cxnId="{95F529AB-C72A-48AB-AB75-46021BB22EAB}">
      <dgm:prSet/>
      <dgm:spPr/>
      <dgm:t>
        <a:bodyPr/>
        <a:lstStyle/>
        <a:p>
          <a:endParaRPr lang="cs-CZ"/>
        </a:p>
      </dgm:t>
    </dgm:pt>
    <dgm:pt modelId="{A52B37A0-17EA-4E06-9E4A-259B83E0A75C}" type="sibTrans" cxnId="{95F529AB-C72A-48AB-AB75-46021BB22EAB}">
      <dgm:prSet/>
      <dgm:spPr/>
      <dgm:t>
        <a:bodyPr/>
        <a:lstStyle/>
        <a:p>
          <a:endParaRPr lang="cs-CZ"/>
        </a:p>
      </dgm:t>
    </dgm:pt>
    <dgm:pt modelId="{85CF4B34-EA63-48CE-9A80-657F61EC737A}">
      <dgm:prSet phldrT="[Text]"/>
      <dgm:spPr/>
      <dgm:t>
        <a:bodyPr/>
        <a:lstStyle/>
        <a:p>
          <a:pPr algn="l"/>
          <a:r>
            <a:rPr lang="cs-CZ" dirty="0" smtClean="0"/>
            <a:t>nebo 		změně</a:t>
          </a:r>
          <a:endParaRPr lang="cs-CZ" dirty="0"/>
        </a:p>
      </dgm:t>
    </dgm:pt>
    <dgm:pt modelId="{D171A8DB-0F4F-4028-97BE-30B2163F8B3A}" type="parTrans" cxnId="{1E26A385-FA9B-4F95-8BEC-06FB07395266}">
      <dgm:prSet/>
      <dgm:spPr/>
      <dgm:t>
        <a:bodyPr/>
        <a:lstStyle/>
        <a:p>
          <a:endParaRPr lang="cs-CZ"/>
        </a:p>
      </dgm:t>
    </dgm:pt>
    <dgm:pt modelId="{1556555F-4302-43EE-B747-E8C8C6327FAB}" type="sibTrans" cxnId="{1E26A385-FA9B-4F95-8BEC-06FB07395266}">
      <dgm:prSet/>
      <dgm:spPr/>
      <dgm:t>
        <a:bodyPr/>
        <a:lstStyle/>
        <a:p>
          <a:endParaRPr lang="cs-CZ"/>
        </a:p>
      </dgm:t>
    </dgm:pt>
    <dgm:pt modelId="{C53071FC-AF97-4946-9935-9E0AC2E0F340}">
      <dgm:prSet phldrT="[Text]"/>
      <dgm:spPr/>
      <dgm:t>
        <a:bodyPr/>
        <a:lstStyle/>
        <a:p>
          <a:pPr algn="l"/>
          <a:r>
            <a:rPr lang="cs-CZ" dirty="0" smtClean="0"/>
            <a:t>nebo</a:t>
          </a:r>
          <a:endParaRPr lang="cs-CZ" dirty="0"/>
        </a:p>
      </dgm:t>
    </dgm:pt>
    <dgm:pt modelId="{277760B9-1796-4B2B-89C4-0D6DD39A5923}" type="parTrans" cxnId="{32050A77-91D6-40B2-81F2-764FE8C2E5D3}">
      <dgm:prSet/>
      <dgm:spPr/>
      <dgm:t>
        <a:bodyPr/>
        <a:lstStyle/>
        <a:p>
          <a:endParaRPr lang="cs-CZ"/>
        </a:p>
      </dgm:t>
    </dgm:pt>
    <dgm:pt modelId="{7208F8F9-2CC5-48CD-8848-6A232CBB62EC}" type="sibTrans" cxnId="{32050A77-91D6-40B2-81F2-764FE8C2E5D3}">
      <dgm:prSet/>
      <dgm:spPr/>
      <dgm:t>
        <a:bodyPr/>
        <a:lstStyle/>
        <a:p>
          <a:endParaRPr lang="cs-CZ"/>
        </a:p>
      </dgm:t>
    </dgm:pt>
    <dgm:pt modelId="{A5E4037C-CF02-45B9-BB27-E5B4D95C1175}" type="pres">
      <dgm:prSet presAssocID="{E5FB77EB-ECDE-4309-9C05-16FFB7D68B6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1836FA84-C3D9-4934-B164-E3EC8C0A80FF}" type="pres">
      <dgm:prSet presAssocID="{E5FB77EB-ECDE-4309-9C05-16FFB7D68B69}" presName="Name1" presStyleCnt="0"/>
      <dgm:spPr/>
    </dgm:pt>
    <dgm:pt modelId="{451F76A6-3F1C-48E3-B7C0-D79D20D1AB9F}" type="pres">
      <dgm:prSet presAssocID="{E5FB77EB-ECDE-4309-9C05-16FFB7D68B69}" presName="cycle" presStyleCnt="0"/>
      <dgm:spPr/>
    </dgm:pt>
    <dgm:pt modelId="{95160F68-20C2-4AA3-B3AF-DA2C507815C4}" type="pres">
      <dgm:prSet presAssocID="{E5FB77EB-ECDE-4309-9C05-16FFB7D68B69}" presName="srcNode" presStyleLbl="node1" presStyleIdx="0" presStyleCnt="3"/>
      <dgm:spPr/>
    </dgm:pt>
    <dgm:pt modelId="{71BF5C46-76ED-445F-BE96-6F0D92F5E933}" type="pres">
      <dgm:prSet presAssocID="{E5FB77EB-ECDE-4309-9C05-16FFB7D68B69}" presName="conn" presStyleLbl="parChTrans1D2" presStyleIdx="0" presStyleCnt="1"/>
      <dgm:spPr/>
      <dgm:t>
        <a:bodyPr/>
        <a:lstStyle/>
        <a:p>
          <a:endParaRPr lang="cs-CZ"/>
        </a:p>
      </dgm:t>
    </dgm:pt>
    <dgm:pt modelId="{5679A6AA-8AE1-4DE4-B12E-35F2DC9EE959}" type="pres">
      <dgm:prSet presAssocID="{E5FB77EB-ECDE-4309-9C05-16FFB7D68B69}" presName="extraNode" presStyleLbl="node1" presStyleIdx="0" presStyleCnt="3"/>
      <dgm:spPr/>
    </dgm:pt>
    <dgm:pt modelId="{F98D8947-0B21-4B10-BE44-4501084FE76F}" type="pres">
      <dgm:prSet presAssocID="{E5FB77EB-ECDE-4309-9C05-16FFB7D68B69}" presName="dstNode" presStyleLbl="node1" presStyleIdx="0" presStyleCnt="3"/>
      <dgm:spPr/>
    </dgm:pt>
    <dgm:pt modelId="{7D880D8F-3E4D-43AA-86BE-C26794F1C1C6}" type="pres">
      <dgm:prSet presAssocID="{C4FC926C-3FF0-452D-A070-C23FB7525A71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504A7C-E06D-43B8-999F-26B6F5661404}" type="pres">
      <dgm:prSet presAssocID="{C4FC926C-3FF0-452D-A070-C23FB7525A71}" presName="accent_1" presStyleCnt="0"/>
      <dgm:spPr/>
    </dgm:pt>
    <dgm:pt modelId="{844717D2-006E-498A-9EC4-EC0F0A8B5214}" type="pres">
      <dgm:prSet presAssocID="{C4FC926C-3FF0-452D-A070-C23FB7525A71}" presName="accentRepeatNode" presStyleLbl="solidFgAcc1" presStyleIdx="0" presStyleCnt="3"/>
      <dgm:spPr/>
    </dgm:pt>
    <dgm:pt modelId="{BCFABF5E-2543-46AE-9149-C3442E5435E3}" type="pres">
      <dgm:prSet presAssocID="{85CF4B34-EA63-48CE-9A80-657F61EC737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2F3723-766B-4347-9725-4257DA877621}" type="pres">
      <dgm:prSet presAssocID="{85CF4B34-EA63-48CE-9A80-657F61EC737A}" presName="accent_2" presStyleCnt="0"/>
      <dgm:spPr/>
    </dgm:pt>
    <dgm:pt modelId="{CB1BE23A-22E3-4E5B-9D4B-4F5DD8829D9C}" type="pres">
      <dgm:prSet presAssocID="{85CF4B34-EA63-48CE-9A80-657F61EC737A}" presName="accentRepeatNode" presStyleLbl="solidFgAcc1" presStyleIdx="1" presStyleCnt="3"/>
      <dgm:spPr/>
    </dgm:pt>
    <dgm:pt modelId="{7AB31DDF-491E-4162-983F-82C645B95FB6}" type="pres">
      <dgm:prSet presAssocID="{C53071FC-AF97-4946-9935-9E0AC2E0F340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399DE1-9000-43FB-9604-DF8A33CECE8B}" type="pres">
      <dgm:prSet presAssocID="{C53071FC-AF97-4946-9935-9E0AC2E0F340}" presName="accent_3" presStyleCnt="0"/>
      <dgm:spPr/>
    </dgm:pt>
    <dgm:pt modelId="{B4149FD3-1473-4DD4-91A0-04E324B17EB2}" type="pres">
      <dgm:prSet presAssocID="{C53071FC-AF97-4946-9935-9E0AC2E0F340}" presName="accentRepeatNode" presStyleLbl="solidFgAcc1" presStyleIdx="2" presStyleCnt="3"/>
      <dgm:spPr/>
    </dgm:pt>
  </dgm:ptLst>
  <dgm:cxnLst>
    <dgm:cxn modelId="{DA1FA818-5A1F-4B4E-860F-0511AAC80D2F}" type="presOf" srcId="{E5FB77EB-ECDE-4309-9C05-16FFB7D68B69}" destId="{A5E4037C-CF02-45B9-BB27-E5B4D95C1175}" srcOrd="0" destOrd="0" presId="urn:microsoft.com/office/officeart/2008/layout/VerticalCurvedList"/>
    <dgm:cxn modelId="{32050A77-91D6-40B2-81F2-764FE8C2E5D3}" srcId="{E5FB77EB-ECDE-4309-9C05-16FFB7D68B69}" destId="{C53071FC-AF97-4946-9935-9E0AC2E0F340}" srcOrd="2" destOrd="0" parTransId="{277760B9-1796-4B2B-89C4-0D6DD39A5923}" sibTransId="{7208F8F9-2CC5-48CD-8848-6A232CBB62EC}"/>
    <dgm:cxn modelId="{11905933-30A9-44CC-AF60-F937469183E1}" type="presOf" srcId="{C53071FC-AF97-4946-9935-9E0AC2E0F340}" destId="{7AB31DDF-491E-4162-983F-82C645B95FB6}" srcOrd="0" destOrd="0" presId="urn:microsoft.com/office/officeart/2008/layout/VerticalCurvedList"/>
    <dgm:cxn modelId="{1E26A385-FA9B-4F95-8BEC-06FB07395266}" srcId="{E5FB77EB-ECDE-4309-9C05-16FFB7D68B69}" destId="{85CF4B34-EA63-48CE-9A80-657F61EC737A}" srcOrd="1" destOrd="0" parTransId="{D171A8DB-0F4F-4028-97BE-30B2163F8B3A}" sibTransId="{1556555F-4302-43EE-B747-E8C8C6327FAB}"/>
    <dgm:cxn modelId="{9083853D-14CD-4C52-802B-9D2E4EE0FEB1}" type="presOf" srcId="{A52B37A0-17EA-4E06-9E4A-259B83E0A75C}" destId="{71BF5C46-76ED-445F-BE96-6F0D92F5E933}" srcOrd="0" destOrd="0" presId="urn:microsoft.com/office/officeart/2008/layout/VerticalCurvedList"/>
    <dgm:cxn modelId="{C193AF7D-4839-40D9-80E5-86C20B3D8C7D}" type="presOf" srcId="{C4FC926C-3FF0-452D-A070-C23FB7525A71}" destId="{7D880D8F-3E4D-43AA-86BE-C26794F1C1C6}" srcOrd="0" destOrd="0" presId="urn:microsoft.com/office/officeart/2008/layout/VerticalCurvedList"/>
    <dgm:cxn modelId="{EA3905E1-32B4-490D-8585-49CAD90A3435}" type="presOf" srcId="{85CF4B34-EA63-48CE-9A80-657F61EC737A}" destId="{BCFABF5E-2543-46AE-9149-C3442E5435E3}" srcOrd="0" destOrd="0" presId="urn:microsoft.com/office/officeart/2008/layout/VerticalCurvedList"/>
    <dgm:cxn modelId="{95F529AB-C72A-48AB-AB75-46021BB22EAB}" srcId="{E5FB77EB-ECDE-4309-9C05-16FFB7D68B69}" destId="{C4FC926C-3FF0-452D-A070-C23FB7525A71}" srcOrd="0" destOrd="0" parTransId="{B19B70C9-14BD-4BF2-BF66-5BB998B56BD9}" sibTransId="{A52B37A0-17EA-4E06-9E4A-259B83E0A75C}"/>
    <dgm:cxn modelId="{C0377C6E-02C4-465B-9069-48C39C1768E1}" type="presParOf" srcId="{A5E4037C-CF02-45B9-BB27-E5B4D95C1175}" destId="{1836FA84-C3D9-4934-B164-E3EC8C0A80FF}" srcOrd="0" destOrd="0" presId="urn:microsoft.com/office/officeart/2008/layout/VerticalCurvedList"/>
    <dgm:cxn modelId="{F398E3FB-A908-48EB-8981-077541A0AC94}" type="presParOf" srcId="{1836FA84-C3D9-4934-B164-E3EC8C0A80FF}" destId="{451F76A6-3F1C-48E3-B7C0-D79D20D1AB9F}" srcOrd="0" destOrd="0" presId="urn:microsoft.com/office/officeart/2008/layout/VerticalCurvedList"/>
    <dgm:cxn modelId="{CC333751-9875-43B5-A541-D50815991217}" type="presParOf" srcId="{451F76A6-3F1C-48E3-B7C0-D79D20D1AB9F}" destId="{95160F68-20C2-4AA3-B3AF-DA2C507815C4}" srcOrd="0" destOrd="0" presId="urn:microsoft.com/office/officeart/2008/layout/VerticalCurvedList"/>
    <dgm:cxn modelId="{7D26EC1D-084D-482A-883F-11CAA36ED70F}" type="presParOf" srcId="{451F76A6-3F1C-48E3-B7C0-D79D20D1AB9F}" destId="{71BF5C46-76ED-445F-BE96-6F0D92F5E933}" srcOrd="1" destOrd="0" presId="urn:microsoft.com/office/officeart/2008/layout/VerticalCurvedList"/>
    <dgm:cxn modelId="{86C90DCF-CD2D-48E9-84E9-534581E11672}" type="presParOf" srcId="{451F76A6-3F1C-48E3-B7C0-D79D20D1AB9F}" destId="{5679A6AA-8AE1-4DE4-B12E-35F2DC9EE959}" srcOrd="2" destOrd="0" presId="urn:microsoft.com/office/officeart/2008/layout/VerticalCurvedList"/>
    <dgm:cxn modelId="{44A117B4-AF3D-4D37-96E8-667DC5B878AA}" type="presParOf" srcId="{451F76A6-3F1C-48E3-B7C0-D79D20D1AB9F}" destId="{F98D8947-0B21-4B10-BE44-4501084FE76F}" srcOrd="3" destOrd="0" presId="urn:microsoft.com/office/officeart/2008/layout/VerticalCurvedList"/>
    <dgm:cxn modelId="{5730D7C6-426C-4BF6-B8B1-4FDAD25957A3}" type="presParOf" srcId="{1836FA84-C3D9-4934-B164-E3EC8C0A80FF}" destId="{7D880D8F-3E4D-43AA-86BE-C26794F1C1C6}" srcOrd="1" destOrd="0" presId="urn:microsoft.com/office/officeart/2008/layout/VerticalCurvedList"/>
    <dgm:cxn modelId="{CCCBAA3C-1625-422B-B7A1-8886E1B4FD99}" type="presParOf" srcId="{1836FA84-C3D9-4934-B164-E3EC8C0A80FF}" destId="{BD504A7C-E06D-43B8-999F-26B6F5661404}" srcOrd="2" destOrd="0" presId="urn:microsoft.com/office/officeart/2008/layout/VerticalCurvedList"/>
    <dgm:cxn modelId="{3ED6EEBC-F23D-4E8C-9448-1C27BFD861AB}" type="presParOf" srcId="{BD504A7C-E06D-43B8-999F-26B6F5661404}" destId="{844717D2-006E-498A-9EC4-EC0F0A8B5214}" srcOrd="0" destOrd="0" presId="urn:microsoft.com/office/officeart/2008/layout/VerticalCurvedList"/>
    <dgm:cxn modelId="{18977108-2427-41BA-9BDE-61402B70FA33}" type="presParOf" srcId="{1836FA84-C3D9-4934-B164-E3EC8C0A80FF}" destId="{BCFABF5E-2543-46AE-9149-C3442E5435E3}" srcOrd="3" destOrd="0" presId="urn:microsoft.com/office/officeart/2008/layout/VerticalCurvedList"/>
    <dgm:cxn modelId="{EBA0A190-58F1-4027-A5C6-397F3226C294}" type="presParOf" srcId="{1836FA84-C3D9-4934-B164-E3EC8C0A80FF}" destId="{622F3723-766B-4347-9725-4257DA877621}" srcOrd="4" destOrd="0" presId="urn:microsoft.com/office/officeart/2008/layout/VerticalCurvedList"/>
    <dgm:cxn modelId="{0BF7011B-D817-4316-9CCB-96B03EF3F4D4}" type="presParOf" srcId="{622F3723-766B-4347-9725-4257DA877621}" destId="{CB1BE23A-22E3-4E5B-9D4B-4F5DD8829D9C}" srcOrd="0" destOrd="0" presId="urn:microsoft.com/office/officeart/2008/layout/VerticalCurvedList"/>
    <dgm:cxn modelId="{0056E2E4-4C49-415A-B140-EFDE147F32E0}" type="presParOf" srcId="{1836FA84-C3D9-4934-B164-E3EC8C0A80FF}" destId="{7AB31DDF-491E-4162-983F-82C645B95FB6}" srcOrd="5" destOrd="0" presId="urn:microsoft.com/office/officeart/2008/layout/VerticalCurvedList"/>
    <dgm:cxn modelId="{F8CC3D90-DB79-441C-B01E-0B3189C90FC9}" type="presParOf" srcId="{1836FA84-C3D9-4934-B164-E3EC8C0A80FF}" destId="{88399DE1-9000-43FB-9604-DF8A33CECE8B}" srcOrd="6" destOrd="0" presId="urn:microsoft.com/office/officeart/2008/layout/VerticalCurvedList"/>
    <dgm:cxn modelId="{BB4AC930-BE09-4BC3-A22F-56BC8055D873}" type="presParOf" srcId="{88399DE1-9000-43FB-9604-DF8A33CECE8B}" destId="{B4149FD3-1473-4DD4-91A0-04E324B17E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FB77EB-ECDE-4309-9C05-16FFB7D68B6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4FC926C-3FF0-452D-A070-C23FB7525A71}">
      <dgm:prSet phldrT="[Text]"/>
      <dgm:spPr/>
      <dgm:t>
        <a:bodyPr/>
        <a:lstStyle/>
        <a:p>
          <a:pPr algn="ctr"/>
          <a:r>
            <a:rPr lang="cs-CZ" dirty="0" smtClean="0"/>
            <a:t>vzniku</a:t>
          </a:r>
          <a:endParaRPr lang="cs-CZ" dirty="0"/>
        </a:p>
      </dgm:t>
    </dgm:pt>
    <dgm:pt modelId="{B19B70C9-14BD-4BF2-BF66-5BB998B56BD9}" type="parTrans" cxnId="{95F529AB-C72A-48AB-AB75-46021BB22EAB}">
      <dgm:prSet/>
      <dgm:spPr/>
      <dgm:t>
        <a:bodyPr/>
        <a:lstStyle/>
        <a:p>
          <a:endParaRPr lang="cs-CZ"/>
        </a:p>
      </dgm:t>
    </dgm:pt>
    <dgm:pt modelId="{A52B37A0-17EA-4E06-9E4A-259B83E0A75C}" type="sibTrans" cxnId="{95F529AB-C72A-48AB-AB75-46021BB22EAB}">
      <dgm:prSet/>
      <dgm:spPr/>
      <dgm:t>
        <a:bodyPr/>
        <a:lstStyle/>
        <a:p>
          <a:endParaRPr lang="cs-CZ"/>
        </a:p>
      </dgm:t>
    </dgm:pt>
    <dgm:pt modelId="{85CF4B34-EA63-48CE-9A80-657F61EC737A}">
      <dgm:prSet phldrT="[Text]"/>
      <dgm:spPr/>
      <dgm:t>
        <a:bodyPr/>
        <a:lstStyle/>
        <a:p>
          <a:pPr algn="l"/>
          <a:r>
            <a:rPr lang="cs-CZ" dirty="0" smtClean="0"/>
            <a:t>nebo 		změně</a:t>
          </a:r>
          <a:endParaRPr lang="cs-CZ" dirty="0"/>
        </a:p>
      </dgm:t>
    </dgm:pt>
    <dgm:pt modelId="{D171A8DB-0F4F-4028-97BE-30B2163F8B3A}" type="parTrans" cxnId="{1E26A385-FA9B-4F95-8BEC-06FB07395266}">
      <dgm:prSet/>
      <dgm:spPr/>
      <dgm:t>
        <a:bodyPr/>
        <a:lstStyle/>
        <a:p>
          <a:endParaRPr lang="cs-CZ"/>
        </a:p>
      </dgm:t>
    </dgm:pt>
    <dgm:pt modelId="{1556555F-4302-43EE-B747-E8C8C6327FAB}" type="sibTrans" cxnId="{1E26A385-FA9B-4F95-8BEC-06FB07395266}">
      <dgm:prSet/>
      <dgm:spPr/>
      <dgm:t>
        <a:bodyPr/>
        <a:lstStyle/>
        <a:p>
          <a:endParaRPr lang="cs-CZ"/>
        </a:p>
      </dgm:t>
    </dgm:pt>
    <dgm:pt modelId="{C53071FC-AF97-4946-9935-9E0AC2E0F340}">
      <dgm:prSet phldrT="[Text]"/>
      <dgm:spPr/>
      <dgm:t>
        <a:bodyPr/>
        <a:lstStyle/>
        <a:p>
          <a:pPr algn="l"/>
          <a:r>
            <a:rPr lang="cs-CZ" dirty="0" smtClean="0"/>
            <a:t>nebo 		zániku</a:t>
          </a:r>
          <a:endParaRPr lang="cs-CZ" dirty="0"/>
        </a:p>
      </dgm:t>
    </dgm:pt>
    <dgm:pt modelId="{277760B9-1796-4B2B-89C4-0D6DD39A5923}" type="parTrans" cxnId="{32050A77-91D6-40B2-81F2-764FE8C2E5D3}">
      <dgm:prSet/>
      <dgm:spPr/>
      <dgm:t>
        <a:bodyPr/>
        <a:lstStyle/>
        <a:p>
          <a:endParaRPr lang="cs-CZ"/>
        </a:p>
      </dgm:t>
    </dgm:pt>
    <dgm:pt modelId="{7208F8F9-2CC5-48CD-8848-6A232CBB62EC}" type="sibTrans" cxnId="{32050A77-91D6-40B2-81F2-764FE8C2E5D3}">
      <dgm:prSet/>
      <dgm:spPr/>
      <dgm:t>
        <a:bodyPr/>
        <a:lstStyle/>
        <a:p>
          <a:endParaRPr lang="cs-CZ"/>
        </a:p>
      </dgm:t>
    </dgm:pt>
    <dgm:pt modelId="{A5E4037C-CF02-45B9-BB27-E5B4D95C1175}" type="pres">
      <dgm:prSet presAssocID="{E5FB77EB-ECDE-4309-9C05-16FFB7D68B6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1836FA84-C3D9-4934-B164-E3EC8C0A80FF}" type="pres">
      <dgm:prSet presAssocID="{E5FB77EB-ECDE-4309-9C05-16FFB7D68B69}" presName="Name1" presStyleCnt="0"/>
      <dgm:spPr/>
    </dgm:pt>
    <dgm:pt modelId="{451F76A6-3F1C-48E3-B7C0-D79D20D1AB9F}" type="pres">
      <dgm:prSet presAssocID="{E5FB77EB-ECDE-4309-9C05-16FFB7D68B69}" presName="cycle" presStyleCnt="0"/>
      <dgm:spPr/>
    </dgm:pt>
    <dgm:pt modelId="{95160F68-20C2-4AA3-B3AF-DA2C507815C4}" type="pres">
      <dgm:prSet presAssocID="{E5FB77EB-ECDE-4309-9C05-16FFB7D68B69}" presName="srcNode" presStyleLbl="node1" presStyleIdx="0" presStyleCnt="3"/>
      <dgm:spPr/>
    </dgm:pt>
    <dgm:pt modelId="{71BF5C46-76ED-445F-BE96-6F0D92F5E933}" type="pres">
      <dgm:prSet presAssocID="{E5FB77EB-ECDE-4309-9C05-16FFB7D68B69}" presName="conn" presStyleLbl="parChTrans1D2" presStyleIdx="0" presStyleCnt="1"/>
      <dgm:spPr/>
      <dgm:t>
        <a:bodyPr/>
        <a:lstStyle/>
        <a:p>
          <a:endParaRPr lang="cs-CZ"/>
        </a:p>
      </dgm:t>
    </dgm:pt>
    <dgm:pt modelId="{5679A6AA-8AE1-4DE4-B12E-35F2DC9EE959}" type="pres">
      <dgm:prSet presAssocID="{E5FB77EB-ECDE-4309-9C05-16FFB7D68B69}" presName="extraNode" presStyleLbl="node1" presStyleIdx="0" presStyleCnt="3"/>
      <dgm:spPr/>
    </dgm:pt>
    <dgm:pt modelId="{F98D8947-0B21-4B10-BE44-4501084FE76F}" type="pres">
      <dgm:prSet presAssocID="{E5FB77EB-ECDE-4309-9C05-16FFB7D68B69}" presName="dstNode" presStyleLbl="node1" presStyleIdx="0" presStyleCnt="3"/>
      <dgm:spPr/>
    </dgm:pt>
    <dgm:pt modelId="{7D880D8F-3E4D-43AA-86BE-C26794F1C1C6}" type="pres">
      <dgm:prSet presAssocID="{C4FC926C-3FF0-452D-A070-C23FB7525A71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504A7C-E06D-43B8-999F-26B6F5661404}" type="pres">
      <dgm:prSet presAssocID="{C4FC926C-3FF0-452D-A070-C23FB7525A71}" presName="accent_1" presStyleCnt="0"/>
      <dgm:spPr/>
    </dgm:pt>
    <dgm:pt modelId="{844717D2-006E-498A-9EC4-EC0F0A8B5214}" type="pres">
      <dgm:prSet presAssocID="{C4FC926C-3FF0-452D-A070-C23FB7525A71}" presName="accentRepeatNode" presStyleLbl="solidFgAcc1" presStyleIdx="0" presStyleCnt="3"/>
      <dgm:spPr/>
    </dgm:pt>
    <dgm:pt modelId="{BCFABF5E-2543-46AE-9149-C3442E5435E3}" type="pres">
      <dgm:prSet presAssocID="{85CF4B34-EA63-48CE-9A80-657F61EC737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2F3723-766B-4347-9725-4257DA877621}" type="pres">
      <dgm:prSet presAssocID="{85CF4B34-EA63-48CE-9A80-657F61EC737A}" presName="accent_2" presStyleCnt="0"/>
      <dgm:spPr/>
    </dgm:pt>
    <dgm:pt modelId="{CB1BE23A-22E3-4E5B-9D4B-4F5DD8829D9C}" type="pres">
      <dgm:prSet presAssocID="{85CF4B34-EA63-48CE-9A80-657F61EC737A}" presName="accentRepeatNode" presStyleLbl="solidFgAcc1" presStyleIdx="1" presStyleCnt="3"/>
      <dgm:spPr/>
    </dgm:pt>
    <dgm:pt modelId="{7AB31DDF-491E-4162-983F-82C645B95FB6}" type="pres">
      <dgm:prSet presAssocID="{C53071FC-AF97-4946-9935-9E0AC2E0F340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399DE1-9000-43FB-9604-DF8A33CECE8B}" type="pres">
      <dgm:prSet presAssocID="{C53071FC-AF97-4946-9935-9E0AC2E0F340}" presName="accent_3" presStyleCnt="0"/>
      <dgm:spPr/>
    </dgm:pt>
    <dgm:pt modelId="{B4149FD3-1473-4DD4-91A0-04E324B17EB2}" type="pres">
      <dgm:prSet presAssocID="{C53071FC-AF97-4946-9935-9E0AC2E0F340}" presName="accentRepeatNode" presStyleLbl="solidFgAcc1" presStyleIdx="2" presStyleCnt="3"/>
      <dgm:spPr/>
    </dgm:pt>
  </dgm:ptLst>
  <dgm:cxnLst>
    <dgm:cxn modelId="{FD105709-4C20-496C-81B2-D2701DDB3D92}" type="presOf" srcId="{A52B37A0-17EA-4E06-9E4A-259B83E0A75C}" destId="{71BF5C46-76ED-445F-BE96-6F0D92F5E933}" srcOrd="0" destOrd="0" presId="urn:microsoft.com/office/officeart/2008/layout/VerticalCurvedList"/>
    <dgm:cxn modelId="{1E26A385-FA9B-4F95-8BEC-06FB07395266}" srcId="{E5FB77EB-ECDE-4309-9C05-16FFB7D68B69}" destId="{85CF4B34-EA63-48CE-9A80-657F61EC737A}" srcOrd="1" destOrd="0" parTransId="{D171A8DB-0F4F-4028-97BE-30B2163F8B3A}" sibTransId="{1556555F-4302-43EE-B747-E8C8C6327FAB}"/>
    <dgm:cxn modelId="{32050A77-91D6-40B2-81F2-764FE8C2E5D3}" srcId="{E5FB77EB-ECDE-4309-9C05-16FFB7D68B69}" destId="{C53071FC-AF97-4946-9935-9E0AC2E0F340}" srcOrd="2" destOrd="0" parTransId="{277760B9-1796-4B2B-89C4-0D6DD39A5923}" sibTransId="{7208F8F9-2CC5-48CD-8848-6A232CBB62EC}"/>
    <dgm:cxn modelId="{6F23E131-2776-4F6F-9673-C9C97EED2924}" type="presOf" srcId="{C53071FC-AF97-4946-9935-9E0AC2E0F340}" destId="{7AB31DDF-491E-4162-983F-82C645B95FB6}" srcOrd="0" destOrd="0" presId="urn:microsoft.com/office/officeart/2008/layout/VerticalCurvedList"/>
    <dgm:cxn modelId="{820E08C0-9879-4EAF-96A4-1A9F65608863}" type="presOf" srcId="{E5FB77EB-ECDE-4309-9C05-16FFB7D68B69}" destId="{A5E4037C-CF02-45B9-BB27-E5B4D95C1175}" srcOrd="0" destOrd="0" presId="urn:microsoft.com/office/officeart/2008/layout/VerticalCurvedList"/>
    <dgm:cxn modelId="{95F529AB-C72A-48AB-AB75-46021BB22EAB}" srcId="{E5FB77EB-ECDE-4309-9C05-16FFB7D68B69}" destId="{C4FC926C-3FF0-452D-A070-C23FB7525A71}" srcOrd="0" destOrd="0" parTransId="{B19B70C9-14BD-4BF2-BF66-5BB998B56BD9}" sibTransId="{A52B37A0-17EA-4E06-9E4A-259B83E0A75C}"/>
    <dgm:cxn modelId="{213615E8-A40E-40F4-BFF8-C2DDBE401FD2}" type="presOf" srcId="{C4FC926C-3FF0-452D-A070-C23FB7525A71}" destId="{7D880D8F-3E4D-43AA-86BE-C26794F1C1C6}" srcOrd="0" destOrd="0" presId="urn:microsoft.com/office/officeart/2008/layout/VerticalCurvedList"/>
    <dgm:cxn modelId="{D4CAF010-0F8E-42EA-807C-6A751995FE8E}" type="presOf" srcId="{85CF4B34-EA63-48CE-9A80-657F61EC737A}" destId="{BCFABF5E-2543-46AE-9149-C3442E5435E3}" srcOrd="0" destOrd="0" presId="urn:microsoft.com/office/officeart/2008/layout/VerticalCurvedList"/>
    <dgm:cxn modelId="{D4FEE983-50F1-4681-82C2-3F67512ED1B0}" type="presParOf" srcId="{A5E4037C-CF02-45B9-BB27-E5B4D95C1175}" destId="{1836FA84-C3D9-4934-B164-E3EC8C0A80FF}" srcOrd="0" destOrd="0" presId="urn:microsoft.com/office/officeart/2008/layout/VerticalCurvedList"/>
    <dgm:cxn modelId="{D89237E3-BD9E-49CD-A444-34E94449646C}" type="presParOf" srcId="{1836FA84-C3D9-4934-B164-E3EC8C0A80FF}" destId="{451F76A6-3F1C-48E3-B7C0-D79D20D1AB9F}" srcOrd="0" destOrd="0" presId="urn:microsoft.com/office/officeart/2008/layout/VerticalCurvedList"/>
    <dgm:cxn modelId="{2F5DB311-2F6D-4CD4-9468-53D14538B1FB}" type="presParOf" srcId="{451F76A6-3F1C-48E3-B7C0-D79D20D1AB9F}" destId="{95160F68-20C2-4AA3-B3AF-DA2C507815C4}" srcOrd="0" destOrd="0" presId="urn:microsoft.com/office/officeart/2008/layout/VerticalCurvedList"/>
    <dgm:cxn modelId="{5E3B9A5E-24E4-4CD1-B9C8-799258A5CA9C}" type="presParOf" srcId="{451F76A6-3F1C-48E3-B7C0-D79D20D1AB9F}" destId="{71BF5C46-76ED-445F-BE96-6F0D92F5E933}" srcOrd="1" destOrd="0" presId="urn:microsoft.com/office/officeart/2008/layout/VerticalCurvedList"/>
    <dgm:cxn modelId="{F59873B7-1B8E-43B0-94BF-4E9DECDE501D}" type="presParOf" srcId="{451F76A6-3F1C-48E3-B7C0-D79D20D1AB9F}" destId="{5679A6AA-8AE1-4DE4-B12E-35F2DC9EE959}" srcOrd="2" destOrd="0" presId="urn:microsoft.com/office/officeart/2008/layout/VerticalCurvedList"/>
    <dgm:cxn modelId="{09F8FC2B-7CBC-4B17-ACA8-537023352FB0}" type="presParOf" srcId="{451F76A6-3F1C-48E3-B7C0-D79D20D1AB9F}" destId="{F98D8947-0B21-4B10-BE44-4501084FE76F}" srcOrd="3" destOrd="0" presId="urn:microsoft.com/office/officeart/2008/layout/VerticalCurvedList"/>
    <dgm:cxn modelId="{08FB3402-4109-495C-8F78-08B9D6DED5E6}" type="presParOf" srcId="{1836FA84-C3D9-4934-B164-E3EC8C0A80FF}" destId="{7D880D8F-3E4D-43AA-86BE-C26794F1C1C6}" srcOrd="1" destOrd="0" presId="urn:microsoft.com/office/officeart/2008/layout/VerticalCurvedList"/>
    <dgm:cxn modelId="{08D5AB6A-9723-420A-BF0C-840A8FB169F0}" type="presParOf" srcId="{1836FA84-C3D9-4934-B164-E3EC8C0A80FF}" destId="{BD504A7C-E06D-43B8-999F-26B6F5661404}" srcOrd="2" destOrd="0" presId="urn:microsoft.com/office/officeart/2008/layout/VerticalCurvedList"/>
    <dgm:cxn modelId="{B02841C6-E8D9-4CA4-96F3-75F6F3C04EF1}" type="presParOf" srcId="{BD504A7C-E06D-43B8-999F-26B6F5661404}" destId="{844717D2-006E-498A-9EC4-EC0F0A8B5214}" srcOrd="0" destOrd="0" presId="urn:microsoft.com/office/officeart/2008/layout/VerticalCurvedList"/>
    <dgm:cxn modelId="{A589A8E2-DAF3-4A1D-AEF3-741814654E70}" type="presParOf" srcId="{1836FA84-C3D9-4934-B164-E3EC8C0A80FF}" destId="{BCFABF5E-2543-46AE-9149-C3442E5435E3}" srcOrd="3" destOrd="0" presId="urn:microsoft.com/office/officeart/2008/layout/VerticalCurvedList"/>
    <dgm:cxn modelId="{323F336B-E1C6-499D-914A-4206F9F7656F}" type="presParOf" srcId="{1836FA84-C3D9-4934-B164-E3EC8C0A80FF}" destId="{622F3723-766B-4347-9725-4257DA877621}" srcOrd="4" destOrd="0" presId="urn:microsoft.com/office/officeart/2008/layout/VerticalCurvedList"/>
    <dgm:cxn modelId="{9989D3F8-7909-41BF-B9D1-1AF92E417ABE}" type="presParOf" srcId="{622F3723-766B-4347-9725-4257DA877621}" destId="{CB1BE23A-22E3-4E5B-9D4B-4F5DD8829D9C}" srcOrd="0" destOrd="0" presId="urn:microsoft.com/office/officeart/2008/layout/VerticalCurvedList"/>
    <dgm:cxn modelId="{6FC01239-E1CD-44BC-BE92-AA8469B6EB91}" type="presParOf" srcId="{1836FA84-C3D9-4934-B164-E3EC8C0A80FF}" destId="{7AB31DDF-491E-4162-983F-82C645B95FB6}" srcOrd="5" destOrd="0" presId="urn:microsoft.com/office/officeart/2008/layout/VerticalCurvedList"/>
    <dgm:cxn modelId="{13D0195A-1BE3-43D0-B85A-45EA908D9EF4}" type="presParOf" srcId="{1836FA84-C3D9-4934-B164-E3EC8C0A80FF}" destId="{88399DE1-9000-43FB-9604-DF8A33CECE8B}" srcOrd="6" destOrd="0" presId="urn:microsoft.com/office/officeart/2008/layout/VerticalCurvedList"/>
    <dgm:cxn modelId="{C6184BCF-7EC3-40EF-877B-AA7C9C927F8B}" type="presParOf" srcId="{88399DE1-9000-43FB-9604-DF8A33CECE8B}" destId="{B4149FD3-1473-4DD4-91A0-04E324B17E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C1B38A-C378-47DB-AE04-2CB07CADED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2B4A06-F74D-4A22-99DA-A6F97905892B}">
      <dgm:prSet phldrT="[Text]" custT="1"/>
      <dgm:spPr/>
      <dgm:t>
        <a:bodyPr/>
        <a:lstStyle/>
        <a:p>
          <a:pPr algn="ctr"/>
          <a:r>
            <a:rPr lang="cs-CZ" sz="4000" b="1" dirty="0" smtClean="0"/>
            <a:t>Volní jednání</a:t>
          </a:r>
          <a:endParaRPr lang="cs-CZ" sz="4000" b="1" dirty="0"/>
        </a:p>
      </dgm:t>
    </dgm:pt>
    <dgm:pt modelId="{4CEC4BC0-6FAD-4D3D-BDC6-790A005ACE8B}" type="parTrans" cxnId="{4518A44A-1F7F-4387-8209-DF500920D089}">
      <dgm:prSet/>
      <dgm:spPr/>
      <dgm:t>
        <a:bodyPr/>
        <a:lstStyle/>
        <a:p>
          <a:endParaRPr lang="cs-CZ"/>
        </a:p>
      </dgm:t>
    </dgm:pt>
    <dgm:pt modelId="{C468FDD5-2ACA-496A-AF10-4A8A6B0620B0}" type="sibTrans" cxnId="{4518A44A-1F7F-4387-8209-DF500920D089}">
      <dgm:prSet/>
      <dgm:spPr/>
      <dgm:t>
        <a:bodyPr/>
        <a:lstStyle/>
        <a:p>
          <a:endParaRPr lang="cs-CZ"/>
        </a:p>
      </dgm:t>
    </dgm:pt>
    <dgm:pt modelId="{695BED84-49A4-4371-AF31-F8F7B2B39E57}">
      <dgm:prSet phldrT="[Text]" custT="1"/>
      <dgm:spPr/>
      <dgm:t>
        <a:bodyPr/>
        <a:lstStyle/>
        <a:p>
          <a:pPr algn="just"/>
          <a:r>
            <a:rPr lang="cs-CZ" sz="2400" dirty="0" smtClean="0"/>
            <a:t>Subjektivní skutečnosti</a:t>
          </a:r>
          <a:endParaRPr lang="cs-CZ" sz="2400" dirty="0"/>
        </a:p>
      </dgm:t>
    </dgm:pt>
    <dgm:pt modelId="{9D2F54ED-237E-4400-8615-F379DD1AB3D4}" type="parTrans" cxnId="{6791ACFB-D813-4B27-BDC5-EA7A63958D08}">
      <dgm:prSet/>
      <dgm:spPr/>
      <dgm:t>
        <a:bodyPr/>
        <a:lstStyle/>
        <a:p>
          <a:endParaRPr lang="cs-CZ"/>
        </a:p>
      </dgm:t>
    </dgm:pt>
    <dgm:pt modelId="{408A963C-2D68-4B08-9193-71265254E884}" type="sibTrans" cxnId="{6791ACFB-D813-4B27-BDC5-EA7A63958D08}">
      <dgm:prSet/>
      <dgm:spPr/>
      <dgm:t>
        <a:bodyPr/>
        <a:lstStyle/>
        <a:p>
          <a:endParaRPr lang="cs-CZ"/>
        </a:p>
      </dgm:t>
    </dgm:pt>
    <dgm:pt modelId="{AE7CE956-359B-404B-894A-2326A254A536}">
      <dgm:prSet phldrT="[Text]" custT="1"/>
      <dgm:spPr/>
      <dgm:t>
        <a:bodyPr/>
        <a:lstStyle/>
        <a:p>
          <a:pPr algn="just"/>
          <a:r>
            <a:rPr lang="cs-CZ" sz="2400" dirty="0" smtClean="0"/>
            <a:t>Tzn. Lidské chování</a:t>
          </a:r>
          <a:endParaRPr lang="cs-CZ" sz="2400" dirty="0"/>
        </a:p>
      </dgm:t>
    </dgm:pt>
    <dgm:pt modelId="{C6CA5D81-60DC-4AAB-8E31-1CA32A86B35B}" type="parTrans" cxnId="{FD137A86-1F3E-4CEC-89E8-4BB35DE97DA7}">
      <dgm:prSet/>
      <dgm:spPr/>
      <dgm:t>
        <a:bodyPr/>
        <a:lstStyle/>
        <a:p>
          <a:endParaRPr lang="cs-CZ"/>
        </a:p>
      </dgm:t>
    </dgm:pt>
    <dgm:pt modelId="{4CF31D52-1669-4759-A9C3-7B0495896F49}" type="sibTrans" cxnId="{FD137A86-1F3E-4CEC-89E8-4BB35DE97DA7}">
      <dgm:prSet/>
      <dgm:spPr/>
      <dgm:t>
        <a:bodyPr/>
        <a:lstStyle/>
        <a:p>
          <a:endParaRPr lang="cs-CZ"/>
        </a:p>
      </dgm:t>
    </dgm:pt>
    <dgm:pt modelId="{A7C051BB-0F81-4E08-99A4-595C76CC6B60}" type="pres">
      <dgm:prSet presAssocID="{89C1B38A-C378-47DB-AE04-2CB07CADED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C43736-FF4D-4572-BFE5-96CD1145D30B}" type="pres">
      <dgm:prSet presAssocID="{C62B4A06-F74D-4A22-99DA-A6F9790589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B6E251-0AEA-4163-B17C-2AD4C7666E55}" type="pres">
      <dgm:prSet presAssocID="{C62B4A06-F74D-4A22-99DA-A6F97905892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8A44A-1F7F-4387-8209-DF500920D089}" srcId="{89C1B38A-C378-47DB-AE04-2CB07CADEDA2}" destId="{C62B4A06-F74D-4A22-99DA-A6F97905892B}" srcOrd="0" destOrd="0" parTransId="{4CEC4BC0-6FAD-4D3D-BDC6-790A005ACE8B}" sibTransId="{C468FDD5-2ACA-496A-AF10-4A8A6B0620B0}"/>
    <dgm:cxn modelId="{6791ACFB-D813-4B27-BDC5-EA7A63958D08}" srcId="{C62B4A06-F74D-4A22-99DA-A6F97905892B}" destId="{695BED84-49A4-4371-AF31-F8F7B2B39E57}" srcOrd="0" destOrd="0" parTransId="{9D2F54ED-237E-4400-8615-F379DD1AB3D4}" sibTransId="{408A963C-2D68-4B08-9193-71265254E884}"/>
    <dgm:cxn modelId="{FD137A86-1F3E-4CEC-89E8-4BB35DE97DA7}" srcId="{C62B4A06-F74D-4A22-99DA-A6F97905892B}" destId="{AE7CE956-359B-404B-894A-2326A254A536}" srcOrd="1" destOrd="0" parTransId="{C6CA5D81-60DC-4AAB-8E31-1CA32A86B35B}" sibTransId="{4CF31D52-1669-4759-A9C3-7B0495896F49}"/>
    <dgm:cxn modelId="{17582267-C9B4-47F5-9377-1BCB8E588601}" type="presOf" srcId="{695BED84-49A4-4371-AF31-F8F7B2B39E57}" destId="{3DB6E251-0AEA-4163-B17C-2AD4C7666E55}" srcOrd="0" destOrd="0" presId="urn:microsoft.com/office/officeart/2005/8/layout/vList2"/>
    <dgm:cxn modelId="{3A07D97C-97C1-4A9E-8DBF-77912F57AC53}" type="presOf" srcId="{89C1B38A-C378-47DB-AE04-2CB07CADEDA2}" destId="{A7C051BB-0F81-4E08-99A4-595C76CC6B60}" srcOrd="0" destOrd="0" presId="urn:microsoft.com/office/officeart/2005/8/layout/vList2"/>
    <dgm:cxn modelId="{E27162D8-5574-4290-A890-7E6EE03054F0}" type="presOf" srcId="{AE7CE956-359B-404B-894A-2326A254A536}" destId="{3DB6E251-0AEA-4163-B17C-2AD4C7666E55}" srcOrd="0" destOrd="1" presId="urn:microsoft.com/office/officeart/2005/8/layout/vList2"/>
    <dgm:cxn modelId="{753E0CDC-A711-431F-BD3B-CDAAB7316EC1}" type="presOf" srcId="{C62B4A06-F74D-4A22-99DA-A6F97905892B}" destId="{40C43736-FF4D-4572-BFE5-96CD1145D30B}" srcOrd="0" destOrd="0" presId="urn:microsoft.com/office/officeart/2005/8/layout/vList2"/>
    <dgm:cxn modelId="{AB00CB55-9782-4AD0-A51C-892F4284819D}" type="presParOf" srcId="{A7C051BB-0F81-4E08-99A4-595C76CC6B60}" destId="{40C43736-FF4D-4572-BFE5-96CD1145D30B}" srcOrd="0" destOrd="0" presId="urn:microsoft.com/office/officeart/2005/8/layout/vList2"/>
    <dgm:cxn modelId="{142E4E33-1EF8-40D9-A114-E82CE1C7B992}" type="presParOf" srcId="{A7C051BB-0F81-4E08-99A4-595C76CC6B60}" destId="{3DB6E251-0AEA-4163-B17C-2AD4C7666E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9C1B38A-C378-47DB-AE04-2CB07CADED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2B4A06-F74D-4A22-99DA-A6F97905892B}">
      <dgm:prSet phldrT="[Text]" custT="1"/>
      <dgm:spPr/>
      <dgm:t>
        <a:bodyPr/>
        <a:lstStyle/>
        <a:p>
          <a:pPr algn="ctr"/>
          <a:r>
            <a:rPr lang="cs-CZ" sz="4000" b="1" dirty="0" smtClean="0"/>
            <a:t>Jednání nezávislé na vůli</a:t>
          </a:r>
          <a:endParaRPr lang="cs-CZ" sz="4000" b="1" dirty="0"/>
        </a:p>
      </dgm:t>
    </dgm:pt>
    <dgm:pt modelId="{4CEC4BC0-6FAD-4D3D-BDC6-790A005ACE8B}" type="parTrans" cxnId="{4518A44A-1F7F-4387-8209-DF500920D089}">
      <dgm:prSet/>
      <dgm:spPr/>
      <dgm:t>
        <a:bodyPr/>
        <a:lstStyle/>
        <a:p>
          <a:endParaRPr lang="cs-CZ"/>
        </a:p>
      </dgm:t>
    </dgm:pt>
    <dgm:pt modelId="{C468FDD5-2ACA-496A-AF10-4A8A6B0620B0}" type="sibTrans" cxnId="{4518A44A-1F7F-4387-8209-DF500920D089}">
      <dgm:prSet/>
      <dgm:spPr/>
      <dgm:t>
        <a:bodyPr/>
        <a:lstStyle/>
        <a:p>
          <a:endParaRPr lang="cs-CZ"/>
        </a:p>
      </dgm:t>
    </dgm:pt>
    <dgm:pt modelId="{695BED84-49A4-4371-AF31-F8F7B2B39E57}">
      <dgm:prSet phldrT="[Text]" custT="1"/>
      <dgm:spPr/>
      <dgm:t>
        <a:bodyPr/>
        <a:lstStyle/>
        <a:p>
          <a:pPr algn="just"/>
          <a:r>
            <a:rPr lang="cs-CZ" sz="2400" dirty="0" smtClean="0"/>
            <a:t>Objektivní skutečnosti</a:t>
          </a:r>
          <a:endParaRPr lang="cs-CZ" sz="2400" dirty="0"/>
        </a:p>
      </dgm:t>
    </dgm:pt>
    <dgm:pt modelId="{9D2F54ED-237E-4400-8615-F379DD1AB3D4}" type="parTrans" cxnId="{6791ACFB-D813-4B27-BDC5-EA7A63958D08}">
      <dgm:prSet/>
      <dgm:spPr/>
      <dgm:t>
        <a:bodyPr/>
        <a:lstStyle/>
        <a:p>
          <a:endParaRPr lang="cs-CZ"/>
        </a:p>
      </dgm:t>
    </dgm:pt>
    <dgm:pt modelId="{408A963C-2D68-4B08-9193-71265254E884}" type="sibTrans" cxnId="{6791ACFB-D813-4B27-BDC5-EA7A63958D08}">
      <dgm:prSet/>
      <dgm:spPr/>
      <dgm:t>
        <a:bodyPr/>
        <a:lstStyle/>
        <a:p>
          <a:endParaRPr lang="cs-CZ"/>
        </a:p>
      </dgm:t>
    </dgm:pt>
    <dgm:pt modelId="{AE7CE956-359B-404B-894A-2326A254A536}">
      <dgm:prSet phldrT="[Text]" custT="1"/>
      <dgm:spPr/>
      <dgm:t>
        <a:bodyPr/>
        <a:lstStyle/>
        <a:p>
          <a:pPr algn="just"/>
          <a:r>
            <a:rPr lang="cs-CZ" sz="2400" dirty="0" smtClean="0"/>
            <a:t>„bez projevu vůle“</a:t>
          </a:r>
          <a:endParaRPr lang="cs-CZ" sz="2400" dirty="0"/>
        </a:p>
      </dgm:t>
    </dgm:pt>
    <dgm:pt modelId="{C6CA5D81-60DC-4AAB-8E31-1CA32A86B35B}" type="parTrans" cxnId="{FD137A86-1F3E-4CEC-89E8-4BB35DE97DA7}">
      <dgm:prSet/>
      <dgm:spPr/>
      <dgm:t>
        <a:bodyPr/>
        <a:lstStyle/>
        <a:p>
          <a:endParaRPr lang="cs-CZ"/>
        </a:p>
      </dgm:t>
    </dgm:pt>
    <dgm:pt modelId="{4CF31D52-1669-4759-A9C3-7B0495896F49}" type="sibTrans" cxnId="{FD137A86-1F3E-4CEC-89E8-4BB35DE97DA7}">
      <dgm:prSet/>
      <dgm:spPr/>
      <dgm:t>
        <a:bodyPr/>
        <a:lstStyle/>
        <a:p>
          <a:endParaRPr lang="cs-CZ"/>
        </a:p>
      </dgm:t>
    </dgm:pt>
    <dgm:pt modelId="{A7C051BB-0F81-4E08-99A4-595C76CC6B60}" type="pres">
      <dgm:prSet presAssocID="{89C1B38A-C378-47DB-AE04-2CB07CADED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C43736-FF4D-4572-BFE5-96CD1145D30B}" type="pres">
      <dgm:prSet presAssocID="{C62B4A06-F74D-4A22-99DA-A6F9790589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B6E251-0AEA-4163-B17C-2AD4C7666E55}" type="pres">
      <dgm:prSet presAssocID="{C62B4A06-F74D-4A22-99DA-A6F97905892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8A44A-1F7F-4387-8209-DF500920D089}" srcId="{89C1B38A-C378-47DB-AE04-2CB07CADEDA2}" destId="{C62B4A06-F74D-4A22-99DA-A6F97905892B}" srcOrd="0" destOrd="0" parTransId="{4CEC4BC0-6FAD-4D3D-BDC6-790A005ACE8B}" sibTransId="{C468FDD5-2ACA-496A-AF10-4A8A6B0620B0}"/>
    <dgm:cxn modelId="{6791ACFB-D813-4B27-BDC5-EA7A63958D08}" srcId="{C62B4A06-F74D-4A22-99DA-A6F97905892B}" destId="{695BED84-49A4-4371-AF31-F8F7B2B39E57}" srcOrd="0" destOrd="0" parTransId="{9D2F54ED-237E-4400-8615-F379DD1AB3D4}" sibTransId="{408A963C-2D68-4B08-9193-71265254E884}"/>
    <dgm:cxn modelId="{FD137A86-1F3E-4CEC-89E8-4BB35DE97DA7}" srcId="{C62B4A06-F74D-4A22-99DA-A6F97905892B}" destId="{AE7CE956-359B-404B-894A-2326A254A536}" srcOrd="1" destOrd="0" parTransId="{C6CA5D81-60DC-4AAB-8E31-1CA32A86B35B}" sibTransId="{4CF31D52-1669-4759-A9C3-7B0495896F49}"/>
    <dgm:cxn modelId="{2447A2CF-D8AB-4A23-9633-57FCFB87BD28}" type="presOf" srcId="{AE7CE956-359B-404B-894A-2326A254A536}" destId="{3DB6E251-0AEA-4163-B17C-2AD4C7666E55}" srcOrd="0" destOrd="1" presId="urn:microsoft.com/office/officeart/2005/8/layout/vList2"/>
    <dgm:cxn modelId="{123FF04B-8856-454A-92C5-C976CD39CF84}" type="presOf" srcId="{695BED84-49A4-4371-AF31-F8F7B2B39E57}" destId="{3DB6E251-0AEA-4163-B17C-2AD4C7666E55}" srcOrd="0" destOrd="0" presId="urn:microsoft.com/office/officeart/2005/8/layout/vList2"/>
    <dgm:cxn modelId="{E88EE60C-6CDE-485C-A95F-3CC3D27BE3B2}" type="presOf" srcId="{89C1B38A-C378-47DB-AE04-2CB07CADEDA2}" destId="{A7C051BB-0F81-4E08-99A4-595C76CC6B60}" srcOrd="0" destOrd="0" presId="urn:microsoft.com/office/officeart/2005/8/layout/vList2"/>
    <dgm:cxn modelId="{E1C44FB3-6DE9-4519-AC6C-78B79EB97224}" type="presOf" srcId="{C62B4A06-F74D-4A22-99DA-A6F97905892B}" destId="{40C43736-FF4D-4572-BFE5-96CD1145D30B}" srcOrd="0" destOrd="0" presId="urn:microsoft.com/office/officeart/2005/8/layout/vList2"/>
    <dgm:cxn modelId="{65B5AC1B-9228-410D-AC07-C840550B4FF7}" type="presParOf" srcId="{A7C051BB-0F81-4E08-99A4-595C76CC6B60}" destId="{40C43736-FF4D-4572-BFE5-96CD1145D30B}" srcOrd="0" destOrd="0" presId="urn:microsoft.com/office/officeart/2005/8/layout/vList2"/>
    <dgm:cxn modelId="{5B415B3D-C9B6-40BE-A212-80061ACD36A1}" type="presParOf" srcId="{A7C051BB-0F81-4E08-99A4-595C76CC6B60}" destId="{3DB6E251-0AEA-4163-B17C-2AD4C7666E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C1B38A-C378-47DB-AE04-2CB07CADED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2B4A06-F74D-4A22-99DA-A6F97905892B}">
      <dgm:prSet phldrT="[Text]" custT="1"/>
      <dgm:spPr/>
      <dgm:t>
        <a:bodyPr/>
        <a:lstStyle/>
        <a:p>
          <a:pPr algn="ctr"/>
          <a:r>
            <a:rPr lang="cs-CZ" sz="4000" b="1" dirty="0" smtClean="0"/>
            <a:t>Právní jednání</a:t>
          </a:r>
          <a:endParaRPr lang="cs-CZ" sz="4000" b="1" dirty="0"/>
        </a:p>
      </dgm:t>
    </dgm:pt>
    <dgm:pt modelId="{4CEC4BC0-6FAD-4D3D-BDC6-790A005ACE8B}" type="parTrans" cxnId="{4518A44A-1F7F-4387-8209-DF500920D089}">
      <dgm:prSet/>
      <dgm:spPr/>
      <dgm:t>
        <a:bodyPr/>
        <a:lstStyle/>
        <a:p>
          <a:endParaRPr lang="cs-CZ"/>
        </a:p>
      </dgm:t>
    </dgm:pt>
    <dgm:pt modelId="{C468FDD5-2ACA-496A-AF10-4A8A6B0620B0}" type="sibTrans" cxnId="{4518A44A-1F7F-4387-8209-DF500920D089}">
      <dgm:prSet/>
      <dgm:spPr/>
      <dgm:t>
        <a:bodyPr/>
        <a:lstStyle/>
        <a:p>
          <a:endParaRPr lang="cs-CZ"/>
        </a:p>
      </dgm:t>
    </dgm:pt>
    <dgm:pt modelId="{695BED84-49A4-4371-AF31-F8F7B2B39E57}">
      <dgm:prSet phldrT="[Text]" custT="1"/>
      <dgm:spPr/>
      <dgm:t>
        <a:bodyPr/>
        <a:lstStyle/>
        <a:p>
          <a:pPr algn="just"/>
          <a:r>
            <a:rPr lang="cs-CZ" sz="2400" dirty="0" smtClean="0"/>
            <a:t>Ve formě právního úkonu </a:t>
          </a:r>
          <a:r>
            <a:rPr lang="cs-CZ" sz="2800" dirty="0" smtClean="0"/>
            <a:t>– </a:t>
          </a:r>
          <a:r>
            <a:rPr lang="cs-CZ" sz="2400" i="1" dirty="0" smtClean="0">
              <a:solidFill>
                <a:schemeClr val="tx1">
                  <a:lumMod val="50000"/>
                  <a:lumOff val="50000"/>
                </a:schemeClr>
              </a:solidFill>
            </a:rPr>
            <a:t>koupě 10ti rohlíků</a:t>
          </a:r>
          <a:endParaRPr lang="cs-CZ" sz="2400" i="1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9D2F54ED-237E-4400-8615-F379DD1AB3D4}" type="parTrans" cxnId="{6791ACFB-D813-4B27-BDC5-EA7A63958D08}">
      <dgm:prSet/>
      <dgm:spPr/>
      <dgm:t>
        <a:bodyPr/>
        <a:lstStyle/>
        <a:p>
          <a:endParaRPr lang="cs-CZ"/>
        </a:p>
      </dgm:t>
    </dgm:pt>
    <dgm:pt modelId="{408A963C-2D68-4B08-9193-71265254E884}" type="sibTrans" cxnId="{6791ACFB-D813-4B27-BDC5-EA7A63958D08}">
      <dgm:prSet/>
      <dgm:spPr/>
      <dgm:t>
        <a:bodyPr/>
        <a:lstStyle/>
        <a:p>
          <a:endParaRPr lang="cs-CZ"/>
        </a:p>
      </dgm:t>
    </dgm:pt>
    <dgm:pt modelId="{AE7CE956-359B-404B-894A-2326A254A536}">
      <dgm:prSet phldrT="[Text]" custT="1"/>
      <dgm:spPr/>
      <dgm:t>
        <a:bodyPr/>
        <a:lstStyle/>
        <a:p>
          <a:pPr algn="just"/>
          <a:r>
            <a:rPr lang="cs-CZ" sz="2400" dirty="0" smtClean="0"/>
            <a:t>Ve formě individuálního právního aktu </a:t>
          </a:r>
          <a:r>
            <a:rPr lang="cs-CZ" sz="2800" dirty="0" smtClean="0"/>
            <a:t>– </a:t>
          </a:r>
          <a:r>
            <a:rPr lang="cs-CZ" sz="2400" i="1" dirty="0" smtClean="0">
              <a:solidFill>
                <a:schemeClr val="tx1">
                  <a:lumMod val="50000"/>
                  <a:lumOff val="50000"/>
                </a:schemeClr>
              </a:solidFill>
            </a:rPr>
            <a:t>např. rozhodnutí soudu, jež zakládá povinnost nahradit způsobenou škodu</a:t>
          </a:r>
          <a:endParaRPr lang="cs-CZ" sz="2400" i="1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C6CA5D81-60DC-4AAB-8E31-1CA32A86B35B}" type="parTrans" cxnId="{FD137A86-1F3E-4CEC-89E8-4BB35DE97DA7}">
      <dgm:prSet/>
      <dgm:spPr/>
      <dgm:t>
        <a:bodyPr/>
        <a:lstStyle/>
        <a:p>
          <a:endParaRPr lang="cs-CZ"/>
        </a:p>
      </dgm:t>
    </dgm:pt>
    <dgm:pt modelId="{4CF31D52-1669-4759-A9C3-7B0495896F49}" type="sibTrans" cxnId="{FD137A86-1F3E-4CEC-89E8-4BB35DE97DA7}">
      <dgm:prSet/>
      <dgm:spPr/>
      <dgm:t>
        <a:bodyPr/>
        <a:lstStyle/>
        <a:p>
          <a:endParaRPr lang="cs-CZ"/>
        </a:p>
      </dgm:t>
    </dgm:pt>
    <dgm:pt modelId="{A7C051BB-0F81-4E08-99A4-595C76CC6B60}" type="pres">
      <dgm:prSet presAssocID="{89C1B38A-C378-47DB-AE04-2CB07CADED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C43736-FF4D-4572-BFE5-96CD1145D30B}" type="pres">
      <dgm:prSet presAssocID="{C62B4A06-F74D-4A22-99DA-A6F9790589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B6E251-0AEA-4163-B17C-2AD4C7666E55}" type="pres">
      <dgm:prSet presAssocID="{C62B4A06-F74D-4A22-99DA-A6F97905892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8A44A-1F7F-4387-8209-DF500920D089}" srcId="{89C1B38A-C378-47DB-AE04-2CB07CADEDA2}" destId="{C62B4A06-F74D-4A22-99DA-A6F97905892B}" srcOrd="0" destOrd="0" parTransId="{4CEC4BC0-6FAD-4D3D-BDC6-790A005ACE8B}" sibTransId="{C468FDD5-2ACA-496A-AF10-4A8A6B0620B0}"/>
    <dgm:cxn modelId="{6791ACFB-D813-4B27-BDC5-EA7A63958D08}" srcId="{C62B4A06-F74D-4A22-99DA-A6F97905892B}" destId="{695BED84-49A4-4371-AF31-F8F7B2B39E57}" srcOrd="0" destOrd="0" parTransId="{9D2F54ED-237E-4400-8615-F379DD1AB3D4}" sibTransId="{408A963C-2D68-4B08-9193-71265254E884}"/>
    <dgm:cxn modelId="{718CC823-1BEC-4B83-A30F-96BCF02B93A0}" type="presOf" srcId="{89C1B38A-C378-47DB-AE04-2CB07CADEDA2}" destId="{A7C051BB-0F81-4E08-99A4-595C76CC6B60}" srcOrd="0" destOrd="0" presId="urn:microsoft.com/office/officeart/2005/8/layout/vList2"/>
    <dgm:cxn modelId="{FD137A86-1F3E-4CEC-89E8-4BB35DE97DA7}" srcId="{C62B4A06-F74D-4A22-99DA-A6F97905892B}" destId="{AE7CE956-359B-404B-894A-2326A254A536}" srcOrd="1" destOrd="0" parTransId="{C6CA5D81-60DC-4AAB-8E31-1CA32A86B35B}" sibTransId="{4CF31D52-1669-4759-A9C3-7B0495896F49}"/>
    <dgm:cxn modelId="{C5A629C8-6CA6-4D55-A3FB-05BDC6CC1414}" type="presOf" srcId="{695BED84-49A4-4371-AF31-F8F7B2B39E57}" destId="{3DB6E251-0AEA-4163-B17C-2AD4C7666E55}" srcOrd="0" destOrd="0" presId="urn:microsoft.com/office/officeart/2005/8/layout/vList2"/>
    <dgm:cxn modelId="{C269F148-1D5B-4BB7-A3F1-0D6C8F2C5E72}" type="presOf" srcId="{AE7CE956-359B-404B-894A-2326A254A536}" destId="{3DB6E251-0AEA-4163-B17C-2AD4C7666E55}" srcOrd="0" destOrd="1" presId="urn:microsoft.com/office/officeart/2005/8/layout/vList2"/>
    <dgm:cxn modelId="{05F10E7E-F08A-491A-A7E9-1A36D39A7F36}" type="presOf" srcId="{C62B4A06-F74D-4A22-99DA-A6F97905892B}" destId="{40C43736-FF4D-4572-BFE5-96CD1145D30B}" srcOrd="0" destOrd="0" presId="urn:microsoft.com/office/officeart/2005/8/layout/vList2"/>
    <dgm:cxn modelId="{104279D9-3E17-4EAA-84EB-9006949B6665}" type="presParOf" srcId="{A7C051BB-0F81-4E08-99A4-595C76CC6B60}" destId="{40C43736-FF4D-4572-BFE5-96CD1145D30B}" srcOrd="0" destOrd="0" presId="urn:microsoft.com/office/officeart/2005/8/layout/vList2"/>
    <dgm:cxn modelId="{5382CC06-CEF2-43D8-B751-83A4946C1D64}" type="presParOf" srcId="{A7C051BB-0F81-4E08-99A4-595C76CC6B60}" destId="{3DB6E251-0AEA-4163-B17C-2AD4C7666E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9C1B38A-C378-47DB-AE04-2CB07CADED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2B4A06-F74D-4A22-99DA-A6F97905892B}">
      <dgm:prSet phldrT="[Text]" custT="1"/>
      <dgm:spPr/>
      <dgm:t>
        <a:bodyPr/>
        <a:lstStyle/>
        <a:p>
          <a:pPr algn="ctr"/>
          <a:r>
            <a:rPr lang="cs-CZ" sz="4000" b="1" dirty="0" smtClean="0"/>
            <a:t>Protiprávní jednání</a:t>
          </a:r>
          <a:endParaRPr lang="cs-CZ" sz="4000" b="1" dirty="0"/>
        </a:p>
      </dgm:t>
    </dgm:pt>
    <dgm:pt modelId="{4CEC4BC0-6FAD-4D3D-BDC6-790A005ACE8B}" type="parTrans" cxnId="{4518A44A-1F7F-4387-8209-DF500920D089}">
      <dgm:prSet/>
      <dgm:spPr/>
      <dgm:t>
        <a:bodyPr/>
        <a:lstStyle/>
        <a:p>
          <a:endParaRPr lang="cs-CZ"/>
        </a:p>
      </dgm:t>
    </dgm:pt>
    <dgm:pt modelId="{C468FDD5-2ACA-496A-AF10-4A8A6B0620B0}" type="sibTrans" cxnId="{4518A44A-1F7F-4387-8209-DF500920D089}">
      <dgm:prSet/>
      <dgm:spPr/>
      <dgm:t>
        <a:bodyPr/>
        <a:lstStyle/>
        <a:p>
          <a:endParaRPr lang="cs-CZ"/>
        </a:p>
      </dgm:t>
    </dgm:pt>
    <dgm:pt modelId="{695BED84-49A4-4371-AF31-F8F7B2B39E57}">
      <dgm:prSet phldrT="[Text]" custT="1"/>
      <dgm:spPr/>
      <dgm:t>
        <a:bodyPr/>
        <a:lstStyle/>
        <a:p>
          <a:pPr algn="just"/>
          <a:r>
            <a:rPr lang="cs-CZ" sz="2400" dirty="0" smtClean="0"/>
            <a:t>Tzv. právní delikty</a:t>
          </a:r>
          <a:endParaRPr lang="cs-CZ" sz="2400" dirty="0"/>
        </a:p>
      </dgm:t>
    </dgm:pt>
    <dgm:pt modelId="{9D2F54ED-237E-4400-8615-F379DD1AB3D4}" type="parTrans" cxnId="{6791ACFB-D813-4B27-BDC5-EA7A63958D08}">
      <dgm:prSet/>
      <dgm:spPr/>
      <dgm:t>
        <a:bodyPr/>
        <a:lstStyle/>
        <a:p>
          <a:endParaRPr lang="cs-CZ"/>
        </a:p>
      </dgm:t>
    </dgm:pt>
    <dgm:pt modelId="{408A963C-2D68-4B08-9193-71265254E884}" type="sibTrans" cxnId="{6791ACFB-D813-4B27-BDC5-EA7A63958D08}">
      <dgm:prSet/>
      <dgm:spPr/>
      <dgm:t>
        <a:bodyPr/>
        <a:lstStyle/>
        <a:p>
          <a:endParaRPr lang="cs-CZ"/>
        </a:p>
      </dgm:t>
    </dgm:pt>
    <dgm:pt modelId="{AE7CE956-359B-404B-894A-2326A254A536}">
      <dgm:prSet phldrT="[Text]" custT="1"/>
      <dgm:spPr/>
      <dgm:t>
        <a:bodyPr/>
        <a:lstStyle/>
        <a:p>
          <a:pPr algn="just"/>
          <a:r>
            <a:rPr lang="cs-CZ" sz="2400" i="1" dirty="0" smtClean="0">
              <a:solidFill>
                <a:schemeClr val="tx1">
                  <a:lumMod val="50000"/>
                  <a:lumOff val="50000"/>
                </a:schemeClr>
              </a:solidFill>
            </a:rPr>
            <a:t>Úmyslné rozbití výlohy obchodu</a:t>
          </a:r>
          <a:endParaRPr lang="cs-CZ" sz="2400" i="1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C6CA5D81-60DC-4AAB-8E31-1CA32A86B35B}" type="parTrans" cxnId="{FD137A86-1F3E-4CEC-89E8-4BB35DE97DA7}">
      <dgm:prSet/>
      <dgm:spPr/>
      <dgm:t>
        <a:bodyPr/>
        <a:lstStyle/>
        <a:p>
          <a:endParaRPr lang="cs-CZ"/>
        </a:p>
      </dgm:t>
    </dgm:pt>
    <dgm:pt modelId="{4CF31D52-1669-4759-A9C3-7B0495896F49}" type="sibTrans" cxnId="{FD137A86-1F3E-4CEC-89E8-4BB35DE97DA7}">
      <dgm:prSet/>
      <dgm:spPr/>
      <dgm:t>
        <a:bodyPr/>
        <a:lstStyle/>
        <a:p>
          <a:endParaRPr lang="cs-CZ"/>
        </a:p>
      </dgm:t>
    </dgm:pt>
    <dgm:pt modelId="{A7C051BB-0F81-4E08-99A4-595C76CC6B60}" type="pres">
      <dgm:prSet presAssocID="{89C1B38A-C378-47DB-AE04-2CB07CADED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C43736-FF4D-4572-BFE5-96CD1145D30B}" type="pres">
      <dgm:prSet presAssocID="{C62B4A06-F74D-4A22-99DA-A6F9790589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B6E251-0AEA-4163-B17C-2AD4C7666E55}" type="pres">
      <dgm:prSet presAssocID="{C62B4A06-F74D-4A22-99DA-A6F97905892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8A44A-1F7F-4387-8209-DF500920D089}" srcId="{89C1B38A-C378-47DB-AE04-2CB07CADEDA2}" destId="{C62B4A06-F74D-4A22-99DA-A6F97905892B}" srcOrd="0" destOrd="0" parTransId="{4CEC4BC0-6FAD-4D3D-BDC6-790A005ACE8B}" sibTransId="{C468FDD5-2ACA-496A-AF10-4A8A6B0620B0}"/>
    <dgm:cxn modelId="{6791ACFB-D813-4B27-BDC5-EA7A63958D08}" srcId="{C62B4A06-F74D-4A22-99DA-A6F97905892B}" destId="{695BED84-49A4-4371-AF31-F8F7B2B39E57}" srcOrd="0" destOrd="0" parTransId="{9D2F54ED-237E-4400-8615-F379DD1AB3D4}" sibTransId="{408A963C-2D68-4B08-9193-71265254E884}"/>
    <dgm:cxn modelId="{20700265-FAB9-4B9F-9C30-784625AFD0F7}" type="presOf" srcId="{C62B4A06-F74D-4A22-99DA-A6F97905892B}" destId="{40C43736-FF4D-4572-BFE5-96CD1145D30B}" srcOrd="0" destOrd="0" presId="urn:microsoft.com/office/officeart/2005/8/layout/vList2"/>
    <dgm:cxn modelId="{FD137A86-1F3E-4CEC-89E8-4BB35DE97DA7}" srcId="{C62B4A06-F74D-4A22-99DA-A6F97905892B}" destId="{AE7CE956-359B-404B-894A-2326A254A536}" srcOrd="1" destOrd="0" parTransId="{C6CA5D81-60DC-4AAB-8E31-1CA32A86B35B}" sibTransId="{4CF31D52-1669-4759-A9C3-7B0495896F49}"/>
    <dgm:cxn modelId="{0CEB0358-E778-4354-9CA1-4C826711333B}" type="presOf" srcId="{89C1B38A-C378-47DB-AE04-2CB07CADEDA2}" destId="{A7C051BB-0F81-4E08-99A4-595C76CC6B60}" srcOrd="0" destOrd="0" presId="urn:microsoft.com/office/officeart/2005/8/layout/vList2"/>
    <dgm:cxn modelId="{454C40F3-9899-4B86-B08B-BD67EBBAF1DC}" type="presOf" srcId="{695BED84-49A4-4371-AF31-F8F7B2B39E57}" destId="{3DB6E251-0AEA-4163-B17C-2AD4C7666E55}" srcOrd="0" destOrd="0" presId="urn:microsoft.com/office/officeart/2005/8/layout/vList2"/>
    <dgm:cxn modelId="{F6B68706-A951-476D-BC86-D60FD103FBC3}" type="presOf" srcId="{AE7CE956-359B-404B-894A-2326A254A536}" destId="{3DB6E251-0AEA-4163-B17C-2AD4C7666E55}" srcOrd="0" destOrd="1" presId="urn:microsoft.com/office/officeart/2005/8/layout/vList2"/>
    <dgm:cxn modelId="{15B6525F-776B-4DB9-866C-64C41DECA683}" type="presParOf" srcId="{A7C051BB-0F81-4E08-99A4-595C76CC6B60}" destId="{40C43736-FF4D-4572-BFE5-96CD1145D30B}" srcOrd="0" destOrd="0" presId="urn:microsoft.com/office/officeart/2005/8/layout/vList2"/>
    <dgm:cxn modelId="{C067A8C1-D466-4E5D-9786-7B7941021C47}" type="presParOf" srcId="{A7C051BB-0F81-4E08-99A4-595C76CC6B60}" destId="{3DB6E251-0AEA-4163-B17C-2AD4C7666E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DDDE1C1-DE2C-466B-BFA2-3E75120AEBD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AD6EEC4-5F48-47BB-9ED9-C37128B99313}">
      <dgm:prSet phldrT="[Text]"/>
      <dgm:spPr/>
      <dgm:t>
        <a:bodyPr/>
        <a:lstStyle/>
        <a:p>
          <a:r>
            <a:rPr lang="cs-CZ" b="1" dirty="0" smtClean="0"/>
            <a:t>obecné</a:t>
          </a:r>
          <a:endParaRPr lang="cs-CZ" b="1" dirty="0"/>
        </a:p>
      </dgm:t>
    </dgm:pt>
    <dgm:pt modelId="{9B204F34-C5B8-4652-9DA3-2301B4FDB454}" type="parTrans" cxnId="{4E1D02BD-D302-4C57-842C-5530A754E679}">
      <dgm:prSet/>
      <dgm:spPr/>
      <dgm:t>
        <a:bodyPr/>
        <a:lstStyle/>
        <a:p>
          <a:endParaRPr lang="cs-CZ"/>
        </a:p>
      </dgm:t>
    </dgm:pt>
    <dgm:pt modelId="{8521820F-86AF-4CBC-96C4-65E05AB75D5B}" type="sibTrans" cxnId="{4E1D02BD-D302-4C57-842C-5530A754E679}">
      <dgm:prSet/>
      <dgm:spPr/>
      <dgm:t>
        <a:bodyPr/>
        <a:lstStyle/>
        <a:p>
          <a:endParaRPr lang="cs-CZ"/>
        </a:p>
      </dgm:t>
    </dgm:pt>
    <dgm:pt modelId="{62401D00-8498-4CF8-BED1-885C90038801}">
      <dgm:prSet phldrT="[Text]"/>
      <dgm:spPr/>
      <dgm:t>
        <a:bodyPr/>
        <a:lstStyle/>
        <a:p>
          <a:r>
            <a:rPr lang="cs-CZ" dirty="0" smtClean="0"/>
            <a:t>Náležitosti osoby</a:t>
          </a:r>
          <a:endParaRPr lang="cs-CZ" dirty="0"/>
        </a:p>
      </dgm:t>
    </dgm:pt>
    <dgm:pt modelId="{AC9F8565-A648-44B8-AEE2-268A0DB1D382}" type="parTrans" cxnId="{34FE73ED-E004-4F36-836D-7F265AC17B87}">
      <dgm:prSet/>
      <dgm:spPr/>
      <dgm:t>
        <a:bodyPr/>
        <a:lstStyle/>
        <a:p>
          <a:endParaRPr lang="cs-CZ"/>
        </a:p>
      </dgm:t>
    </dgm:pt>
    <dgm:pt modelId="{C1775D94-620B-42FD-9D9D-25B57F3A5222}" type="sibTrans" cxnId="{34FE73ED-E004-4F36-836D-7F265AC17B87}">
      <dgm:prSet/>
      <dgm:spPr/>
      <dgm:t>
        <a:bodyPr/>
        <a:lstStyle/>
        <a:p>
          <a:endParaRPr lang="cs-CZ"/>
        </a:p>
      </dgm:t>
    </dgm:pt>
    <dgm:pt modelId="{EF7A3042-B624-45A7-B3EA-1D32E4306AEC}">
      <dgm:prSet phldrT="[Text]"/>
      <dgm:spPr/>
      <dgm:t>
        <a:bodyPr/>
        <a:lstStyle/>
        <a:p>
          <a:r>
            <a:rPr lang="cs-CZ" dirty="0" smtClean="0"/>
            <a:t>Subjekt musí mít právní subjektivitu</a:t>
          </a:r>
          <a:endParaRPr lang="cs-CZ" dirty="0"/>
        </a:p>
      </dgm:t>
    </dgm:pt>
    <dgm:pt modelId="{43F72E3B-19DA-458C-8A41-6A9F9EE94E3D}" type="parTrans" cxnId="{240FE2A3-12D4-4F83-8AC9-6C627B04BFCD}">
      <dgm:prSet/>
      <dgm:spPr/>
      <dgm:t>
        <a:bodyPr/>
        <a:lstStyle/>
        <a:p>
          <a:endParaRPr lang="cs-CZ"/>
        </a:p>
      </dgm:t>
    </dgm:pt>
    <dgm:pt modelId="{FEB8813E-E31A-4D7C-A4DD-571E4EF4119C}" type="sibTrans" cxnId="{240FE2A3-12D4-4F83-8AC9-6C627B04BFCD}">
      <dgm:prSet/>
      <dgm:spPr/>
      <dgm:t>
        <a:bodyPr/>
        <a:lstStyle/>
        <a:p>
          <a:endParaRPr lang="cs-CZ"/>
        </a:p>
      </dgm:t>
    </dgm:pt>
    <dgm:pt modelId="{D52C895C-7CC8-4F24-8326-8686EF680099}" type="pres">
      <dgm:prSet presAssocID="{ADDDE1C1-DE2C-466B-BFA2-3E75120AEB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35F3F3-256F-4260-B44B-C18479A1AD5C}" type="pres">
      <dgm:prSet presAssocID="{5AD6EEC4-5F48-47BB-9ED9-C37128B99313}" presName="linNode" presStyleCnt="0"/>
      <dgm:spPr/>
    </dgm:pt>
    <dgm:pt modelId="{F4960F43-B5B4-4EC9-B11F-7FC07E467EBA}" type="pres">
      <dgm:prSet presAssocID="{5AD6EEC4-5F48-47BB-9ED9-C37128B99313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19E661-73D1-4C77-A31F-BD89639AE467}" type="pres">
      <dgm:prSet presAssocID="{5AD6EEC4-5F48-47BB-9ED9-C37128B99313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AC1813-AC33-4646-94AC-5C0761B86121}" type="presOf" srcId="{5AD6EEC4-5F48-47BB-9ED9-C37128B99313}" destId="{F4960F43-B5B4-4EC9-B11F-7FC07E467EBA}" srcOrd="0" destOrd="0" presId="urn:microsoft.com/office/officeart/2005/8/layout/vList5"/>
    <dgm:cxn modelId="{0D08BFB7-A301-48FD-BDC7-65F5C407D192}" type="presOf" srcId="{ADDDE1C1-DE2C-466B-BFA2-3E75120AEBD1}" destId="{D52C895C-7CC8-4F24-8326-8686EF680099}" srcOrd="0" destOrd="0" presId="urn:microsoft.com/office/officeart/2005/8/layout/vList5"/>
    <dgm:cxn modelId="{4E1D02BD-D302-4C57-842C-5530A754E679}" srcId="{ADDDE1C1-DE2C-466B-BFA2-3E75120AEBD1}" destId="{5AD6EEC4-5F48-47BB-9ED9-C37128B99313}" srcOrd="0" destOrd="0" parTransId="{9B204F34-C5B8-4652-9DA3-2301B4FDB454}" sibTransId="{8521820F-86AF-4CBC-96C4-65E05AB75D5B}"/>
    <dgm:cxn modelId="{240FE2A3-12D4-4F83-8AC9-6C627B04BFCD}" srcId="{5AD6EEC4-5F48-47BB-9ED9-C37128B99313}" destId="{EF7A3042-B624-45A7-B3EA-1D32E4306AEC}" srcOrd="1" destOrd="0" parTransId="{43F72E3B-19DA-458C-8A41-6A9F9EE94E3D}" sibTransId="{FEB8813E-E31A-4D7C-A4DD-571E4EF4119C}"/>
    <dgm:cxn modelId="{34FE73ED-E004-4F36-836D-7F265AC17B87}" srcId="{5AD6EEC4-5F48-47BB-9ED9-C37128B99313}" destId="{62401D00-8498-4CF8-BED1-885C90038801}" srcOrd="0" destOrd="0" parTransId="{AC9F8565-A648-44B8-AEE2-268A0DB1D382}" sibTransId="{C1775D94-620B-42FD-9D9D-25B57F3A5222}"/>
    <dgm:cxn modelId="{7FBA1072-0811-4458-B0C9-13033C59D437}" type="presOf" srcId="{EF7A3042-B624-45A7-B3EA-1D32E4306AEC}" destId="{FD19E661-73D1-4C77-A31F-BD89639AE467}" srcOrd="0" destOrd="1" presId="urn:microsoft.com/office/officeart/2005/8/layout/vList5"/>
    <dgm:cxn modelId="{62623ACF-2F67-4D51-A11F-BD10E86B63F9}" type="presOf" srcId="{62401D00-8498-4CF8-BED1-885C90038801}" destId="{FD19E661-73D1-4C77-A31F-BD89639AE467}" srcOrd="0" destOrd="0" presId="urn:microsoft.com/office/officeart/2005/8/layout/vList5"/>
    <dgm:cxn modelId="{544E3117-73E6-4023-ADAF-F4D38D1DF2A4}" type="presParOf" srcId="{D52C895C-7CC8-4F24-8326-8686EF680099}" destId="{7E35F3F3-256F-4260-B44B-C18479A1AD5C}" srcOrd="0" destOrd="0" presId="urn:microsoft.com/office/officeart/2005/8/layout/vList5"/>
    <dgm:cxn modelId="{25B88297-B9D6-4148-B4AA-7CD500E5C83F}" type="presParOf" srcId="{7E35F3F3-256F-4260-B44B-C18479A1AD5C}" destId="{F4960F43-B5B4-4EC9-B11F-7FC07E467EBA}" srcOrd="0" destOrd="0" presId="urn:microsoft.com/office/officeart/2005/8/layout/vList5"/>
    <dgm:cxn modelId="{ED92E7AD-4B43-4F10-B677-DADE2B088DFA}" type="presParOf" srcId="{7E35F3F3-256F-4260-B44B-C18479A1AD5C}" destId="{FD19E661-73D1-4C77-A31F-BD89639AE46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DDDE1C1-DE2C-466B-BFA2-3E75120AEBD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AD6EEC4-5F48-47BB-9ED9-C37128B99313}">
      <dgm:prSet phldrT="[Text]" custT="1"/>
      <dgm:spPr/>
      <dgm:t>
        <a:bodyPr/>
        <a:lstStyle/>
        <a:p>
          <a:r>
            <a:rPr lang="cs-CZ" sz="5100" b="1" dirty="0" smtClean="0"/>
            <a:t>vůle</a:t>
          </a:r>
          <a:endParaRPr lang="cs-CZ" sz="5100" b="1" dirty="0"/>
        </a:p>
      </dgm:t>
    </dgm:pt>
    <dgm:pt modelId="{9B204F34-C5B8-4652-9DA3-2301B4FDB454}" type="parTrans" cxnId="{4E1D02BD-D302-4C57-842C-5530A754E679}">
      <dgm:prSet/>
      <dgm:spPr/>
      <dgm:t>
        <a:bodyPr/>
        <a:lstStyle/>
        <a:p>
          <a:endParaRPr lang="cs-CZ"/>
        </a:p>
      </dgm:t>
    </dgm:pt>
    <dgm:pt modelId="{8521820F-86AF-4CBC-96C4-65E05AB75D5B}" type="sibTrans" cxnId="{4E1D02BD-D302-4C57-842C-5530A754E679}">
      <dgm:prSet/>
      <dgm:spPr/>
      <dgm:t>
        <a:bodyPr/>
        <a:lstStyle/>
        <a:p>
          <a:endParaRPr lang="cs-CZ"/>
        </a:p>
      </dgm:t>
    </dgm:pt>
    <dgm:pt modelId="{62401D00-8498-4CF8-BED1-885C90038801}">
      <dgm:prSet phldrT="[Text]"/>
      <dgm:spPr/>
      <dgm:t>
        <a:bodyPr/>
        <a:lstStyle/>
        <a:p>
          <a:r>
            <a:rPr lang="cs-CZ" dirty="0" smtClean="0"/>
            <a:t>Skutečná	</a:t>
          </a:r>
          <a:r>
            <a:rPr lang="cs-CZ" smtClean="0"/>
            <a:t>		Vážná</a:t>
          </a:r>
          <a:endParaRPr lang="cs-CZ" dirty="0"/>
        </a:p>
      </dgm:t>
    </dgm:pt>
    <dgm:pt modelId="{AC9F8565-A648-44B8-AEE2-268A0DB1D382}" type="parTrans" cxnId="{34FE73ED-E004-4F36-836D-7F265AC17B87}">
      <dgm:prSet/>
      <dgm:spPr/>
      <dgm:t>
        <a:bodyPr/>
        <a:lstStyle/>
        <a:p>
          <a:endParaRPr lang="cs-CZ"/>
        </a:p>
      </dgm:t>
    </dgm:pt>
    <dgm:pt modelId="{C1775D94-620B-42FD-9D9D-25B57F3A5222}" type="sibTrans" cxnId="{34FE73ED-E004-4F36-836D-7F265AC17B87}">
      <dgm:prSet/>
      <dgm:spPr/>
      <dgm:t>
        <a:bodyPr/>
        <a:lstStyle/>
        <a:p>
          <a:endParaRPr lang="cs-CZ"/>
        </a:p>
      </dgm:t>
    </dgm:pt>
    <dgm:pt modelId="{5DD81764-AA54-4ED8-BDC2-E99B68918070}">
      <dgm:prSet phldrT="[Text]"/>
      <dgm:spPr/>
      <dgm:t>
        <a:bodyPr/>
        <a:lstStyle/>
        <a:p>
          <a:r>
            <a:rPr lang="cs-CZ" dirty="0" smtClean="0"/>
            <a:t>Prostá omylů			Svobodná</a:t>
          </a:r>
          <a:endParaRPr lang="cs-CZ" dirty="0"/>
        </a:p>
      </dgm:t>
    </dgm:pt>
    <dgm:pt modelId="{9517B805-5DDA-43FE-91D3-499C817BDE46}" type="parTrans" cxnId="{9C9F7927-7A85-4EC6-AD65-49795E74CEB2}">
      <dgm:prSet/>
      <dgm:spPr/>
      <dgm:t>
        <a:bodyPr/>
        <a:lstStyle/>
        <a:p>
          <a:endParaRPr lang="cs-CZ"/>
        </a:p>
      </dgm:t>
    </dgm:pt>
    <dgm:pt modelId="{BD8D8DFA-0F58-4591-8F19-9DB6A0641367}" type="sibTrans" cxnId="{9C9F7927-7A85-4EC6-AD65-49795E74CEB2}">
      <dgm:prSet/>
      <dgm:spPr/>
      <dgm:t>
        <a:bodyPr/>
        <a:lstStyle/>
        <a:p>
          <a:endParaRPr lang="cs-CZ"/>
        </a:p>
      </dgm:t>
    </dgm:pt>
    <dgm:pt modelId="{D52C895C-7CC8-4F24-8326-8686EF680099}" type="pres">
      <dgm:prSet presAssocID="{ADDDE1C1-DE2C-466B-BFA2-3E75120AEB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35F3F3-256F-4260-B44B-C18479A1AD5C}" type="pres">
      <dgm:prSet presAssocID="{5AD6EEC4-5F48-47BB-9ED9-C37128B99313}" presName="linNode" presStyleCnt="0"/>
      <dgm:spPr/>
    </dgm:pt>
    <dgm:pt modelId="{F4960F43-B5B4-4EC9-B11F-7FC07E467EBA}" type="pres">
      <dgm:prSet presAssocID="{5AD6EEC4-5F48-47BB-9ED9-C37128B99313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19E661-73D1-4C77-A31F-BD89639AE467}" type="pres">
      <dgm:prSet presAssocID="{5AD6EEC4-5F48-47BB-9ED9-C37128B99313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1EF716-506D-47BC-A9CF-5CE397E71CB2}" type="presOf" srcId="{ADDDE1C1-DE2C-466B-BFA2-3E75120AEBD1}" destId="{D52C895C-7CC8-4F24-8326-8686EF680099}" srcOrd="0" destOrd="0" presId="urn:microsoft.com/office/officeart/2005/8/layout/vList5"/>
    <dgm:cxn modelId="{DECFA320-3DBD-4906-B753-00284540DA50}" type="presOf" srcId="{5DD81764-AA54-4ED8-BDC2-E99B68918070}" destId="{FD19E661-73D1-4C77-A31F-BD89639AE467}" srcOrd="0" destOrd="1" presId="urn:microsoft.com/office/officeart/2005/8/layout/vList5"/>
    <dgm:cxn modelId="{1D980B07-E184-4982-8E88-FA8364FCBF44}" type="presOf" srcId="{5AD6EEC4-5F48-47BB-9ED9-C37128B99313}" destId="{F4960F43-B5B4-4EC9-B11F-7FC07E467EBA}" srcOrd="0" destOrd="0" presId="urn:microsoft.com/office/officeart/2005/8/layout/vList5"/>
    <dgm:cxn modelId="{602FED92-B5DA-4391-9531-6F4632248547}" type="presOf" srcId="{62401D00-8498-4CF8-BED1-885C90038801}" destId="{FD19E661-73D1-4C77-A31F-BD89639AE467}" srcOrd="0" destOrd="0" presId="urn:microsoft.com/office/officeart/2005/8/layout/vList5"/>
    <dgm:cxn modelId="{4E1D02BD-D302-4C57-842C-5530A754E679}" srcId="{ADDDE1C1-DE2C-466B-BFA2-3E75120AEBD1}" destId="{5AD6EEC4-5F48-47BB-9ED9-C37128B99313}" srcOrd="0" destOrd="0" parTransId="{9B204F34-C5B8-4652-9DA3-2301B4FDB454}" sibTransId="{8521820F-86AF-4CBC-96C4-65E05AB75D5B}"/>
    <dgm:cxn modelId="{34FE73ED-E004-4F36-836D-7F265AC17B87}" srcId="{5AD6EEC4-5F48-47BB-9ED9-C37128B99313}" destId="{62401D00-8498-4CF8-BED1-885C90038801}" srcOrd="0" destOrd="0" parTransId="{AC9F8565-A648-44B8-AEE2-268A0DB1D382}" sibTransId="{C1775D94-620B-42FD-9D9D-25B57F3A5222}"/>
    <dgm:cxn modelId="{9C9F7927-7A85-4EC6-AD65-49795E74CEB2}" srcId="{5AD6EEC4-5F48-47BB-9ED9-C37128B99313}" destId="{5DD81764-AA54-4ED8-BDC2-E99B68918070}" srcOrd="1" destOrd="0" parTransId="{9517B805-5DDA-43FE-91D3-499C817BDE46}" sibTransId="{BD8D8DFA-0F58-4591-8F19-9DB6A0641367}"/>
    <dgm:cxn modelId="{06EB9CC0-50A5-4DFE-802D-268E8D884019}" type="presParOf" srcId="{D52C895C-7CC8-4F24-8326-8686EF680099}" destId="{7E35F3F3-256F-4260-B44B-C18479A1AD5C}" srcOrd="0" destOrd="0" presId="urn:microsoft.com/office/officeart/2005/8/layout/vList5"/>
    <dgm:cxn modelId="{DE69A71E-3645-4798-AF66-DE26F7685848}" type="presParOf" srcId="{7E35F3F3-256F-4260-B44B-C18479A1AD5C}" destId="{F4960F43-B5B4-4EC9-B11F-7FC07E467EBA}" srcOrd="0" destOrd="0" presId="urn:microsoft.com/office/officeart/2005/8/layout/vList5"/>
    <dgm:cxn modelId="{376EA213-11B5-4CD1-95F2-2A578D67B9E1}" type="presParOf" srcId="{7E35F3F3-256F-4260-B44B-C18479A1AD5C}" destId="{FD19E661-73D1-4C77-A31F-BD89639AE46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DDDE1C1-DE2C-466B-BFA2-3E75120AEBD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AD6EEC4-5F48-47BB-9ED9-C37128B99313}">
      <dgm:prSet phldrT="[Text]"/>
      <dgm:spPr/>
      <dgm:t>
        <a:bodyPr/>
        <a:lstStyle/>
        <a:p>
          <a:r>
            <a:rPr lang="cs-CZ" b="1" dirty="0" smtClean="0"/>
            <a:t>Projevu vůle</a:t>
          </a:r>
          <a:endParaRPr lang="cs-CZ" b="1" dirty="0"/>
        </a:p>
      </dgm:t>
    </dgm:pt>
    <dgm:pt modelId="{9B204F34-C5B8-4652-9DA3-2301B4FDB454}" type="parTrans" cxnId="{4E1D02BD-D302-4C57-842C-5530A754E679}">
      <dgm:prSet/>
      <dgm:spPr/>
      <dgm:t>
        <a:bodyPr/>
        <a:lstStyle/>
        <a:p>
          <a:endParaRPr lang="cs-CZ"/>
        </a:p>
      </dgm:t>
    </dgm:pt>
    <dgm:pt modelId="{8521820F-86AF-4CBC-96C4-65E05AB75D5B}" type="sibTrans" cxnId="{4E1D02BD-D302-4C57-842C-5530A754E679}">
      <dgm:prSet/>
      <dgm:spPr/>
      <dgm:t>
        <a:bodyPr/>
        <a:lstStyle/>
        <a:p>
          <a:endParaRPr lang="cs-CZ"/>
        </a:p>
      </dgm:t>
    </dgm:pt>
    <dgm:pt modelId="{62401D00-8498-4CF8-BED1-885C90038801}">
      <dgm:prSet phldrT="[Text]"/>
      <dgm:spPr/>
      <dgm:t>
        <a:bodyPr/>
        <a:lstStyle/>
        <a:p>
          <a:r>
            <a:rPr lang="cs-CZ" dirty="0" smtClean="0"/>
            <a:t>Srozumitelnost</a:t>
          </a:r>
          <a:endParaRPr lang="cs-CZ" dirty="0"/>
        </a:p>
      </dgm:t>
    </dgm:pt>
    <dgm:pt modelId="{AC9F8565-A648-44B8-AEE2-268A0DB1D382}" type="parTrans" cxnId="{34FE73ED-E004-4F36-836D-7F265AC17B87}">
      <dgm:prSet/>
      <dgm:spPr/>
      <dgm:t>
        <a:bodyPr/>
        <a:lstStyle/>
        <a:p>
          <a:endParaRPr lang="cs-CZ"/>
        </a:p>
      </dgm:t>
    </dgm:pt>
    <dgm:pt modelId="{C1775D94-620B-42FD-9D9D-25B57F3A5222}" type="sibTrans" cxnId="{34FE73ED-E004-4F36-836D-7F265AC17B87}">
      <dgm:prSet/>
      <dgm:spPr/>
      <dgm:t>
        <a:bodyPr/>
        <a:lstStyle/>
        <a:p>
          <a:endParaRPr lang="cs-CZ"/>
        </a:p>
      </dgm:t>
    </dgm:pt>
    <dgm:pt modelId="{EF7A3042-B624-45A7-B3EA-1D32E4306AEC}">
      <dgm:prSet phldrT="[Text]"/>
      <dgm:spPr/>
      <dgm:t>
        <a:bodyPr/>
        <a:lstStyle/>
        <a:p>
          <a:r>
            <a:rPr lang="cs-CZ" dirty="0" smtClean="0"/>
            <a:t>Určitost</a:t>
          </a:r>
          <a:endParaRPr lang="cs-CZ" dirty="0"/>
        </a:p>
      </dgm:t>
    </dgm:pt>
    <dgm:pt modelId="{43F72E3B-19DA-458C-8A41-6A9F9EE94E3D}" type="parTrans" cxnId="{240FE2A3-12D4-4F83-8AC9-6C627B04BFCD}">
      <dgm:prSet/>
      <dgm:spPr/>
      <dgm:t>
        <a:bodyPr/>
        <a:lstStyle/>
        <a:p>
          <a:endParaRPr lang="cs-CZ"/>
        </a:p>
      </dgm:t>
    </dgm:pt>
    <dgm:pt modelId="{FEB8813E-E31A-4D7C-A4DD-571E4EF4119C}" type="sibTrans" cxnId="{240FE2A3-12D4-4F83-8AC9-6C627B04BFCD}">
      <dgm:prSet/>
      <dgm:spPr/>
      <dgm:t>
        <a:bodyPr/>
        <a:lstStyle/>
        <a:p>
          <a:endParaRPr lang="cs-CZ"/>
        </a:p>
      </dgm:t>
    </dgm:pt>
    <dgm:pt modelId="{885110ED-346B-4E3C-8DFA-5E0870D9D678}">
      <dgm:prSet phldrT="[Text]"/>
      <dgm:spPr/>
      <dgm:t>
        <a:bodyPr/>
        <a:lstStyle/>
        <a:p>
          <a:r>
            <a:rPr lang="cs-CZ" dirty="0" smtClean="0"/>
            <a:t>Zákonem stanovená forma</a:t>
          </a:r>
          <a:endParaRPr lang="cs-CZ" dirty="0"/>
        </a:p>
      </dgm:t>
    </dgm:pt>
    <dgm:pt modelId="{38A72072-13D0-41B4-9B38-54AFD40818B1}" type="parTrans" cxnId="{13074EBD-3C98-4FE7-966B-D53009749BDB}">
      <dgm:prSet/>
      <dgm:spPr/>
      <dgm:t>
        <a:bodyPr/>
        <a:lstStyle/>
        <a:p>
          <a:endParaRPr lang="cs-CZ"/>
        </a:p>
      </dgm:t>
    </dgm:pt>
    <dgm:pt modelId="{4742AD85-F8ED-4E9C-9156-1F68F2C5DB63}" type="sibTrans" cxnId="{13074EBD-3C98-4FE7-966B-D53009749BDB}">
      <dgm:prSet/>
      <dgm:spPr/>
      <dgm:t>
        <a:bodyPr/>
        <a:lstStyle/>
        <a:p>
          <a:endParaRPr lang="cs-CZ"/>
        </a:p>
      </dgm:t>
    </dgm:pt>
    <dgm:pt modelId="{D52C895C-7CC8-4F24-8326-8686EF680099}" type="pres">
      <dgm:prSet presAssocID="{ADDDE1C1-DE2C-466B-BFA2-3E75120AEB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35F3F3-256F-4260-B44B-C18479A1AD5C}" type="pres">
      <dgm:prSet presAssocID="{5AD6EEC4-5F48-47BB-9ED9-C37128B99313}" presName="linNode" presStyleCnt="0"/>
      <dgm:spPr/>
    </dgm:pt>
    <dgm:pt modelId="{F4960F43-B5B4-4EC9-B11F-7FC07E467EBA}" type="pres">
      <dgm:prSet presAssocID="{5AD6EEC4-5F48-47BB-9ED9-C37128B99313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19E661-73D1-4C77-A31F-BD89639AE467}" type="pres">
      <dgm:prSet presAssocID="{5AD6EEC4-5F48-47BB-9ED9-C37128B99313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E533FD1-97F0-4971-8C29-B912D98B3759}" type="presOf" srcId="{885110ED-346B-4E3C-8DFA-5E0870D9D678}" destId="{FD19E661-73D1-4C77-A31F-BD89639AE467}" srcOrd="0" destOrd="2" presId="urn:microsoft.com/office/officeart/2005/8/layout/vList5"/>
    <dgm:cxn modelId="{4E1D02BD-D302-4C57-842C-5530A754E679}" srcId="{ADDDE1C1-DE2C-466B-BFA2-3E75120AEBD1}" destId="{5AD6EEC4-5F48-47BB-9ED9-C37128B99313}" srcOrd="0" destOrd="0" parTransId="{9B204F34-C5B8-4652-9DA3-2301B4FDB454}" sibTransId="{8521820F-86AF-4CBC-96C4-65E05AB75D5B}"/>
    <dgm:cxn modelId="{13074EBD-3C98-4FE7-966B-D53009749BDB}" srcId="{5AD6EEC4-5F48-47BB-9ED9-C37128B99313}" destId="{885110ED-346B-4E3C-8DFA-5E0870D9D678}" srcOrd="2" destOrd="0" parTransId="{38A72072-13D0-41B4-9B38-54AFD40818B1}" sibTransId="{4742AD85-F8ED-4E9C-9156-1F68F2C5DB63}"/>
    <dgm:cxn modelId="{7674031C-6EA1-4E2C-BA29-4F024ADC0EC9}" type="presOf" srcId="{EF7A3042-B624-45A7-B3EA-1D32E4306AEC}" destId="{FD19E661-73D1-4C77-A31F-BD89639AE467}" srcOrd="0" destOrd="1" presId="urn:microsoft.com/office/officeart/2005/8/layout/vList5"/>
    <dgm:cxn modelId="{240FE2A3-12D4-4F83-8AC9-6C627B04BFCD}" srcId="{5AD6EEC4-5F48-47BB-9ED9-C37128B99313}" destId="{EF7A3042-B624-45A7-B3EA-1D32E4306AEC}" srcOrd="1" destOrd="0" parTransId="{43F72E3B-19DA-458C-8A41-6A9F9EE94E3D}" sibTransId="{FEB8813E-E31A-4D7C-A4DD-571E4EF4119C}"/>
    <dgm:cxn modelId="{34FE73ED-E004-4F36-836D-7F265AC17B87}" srcId="{5AD6EEC4-5F48-47BB-9ED9-C37128B99313}" destId="{62401D00-8498-4CF8-BED1-885C90038801}" srcOrd="0" destOrd="0" parTransId="{AC9F8565-A648-44B8-AEE2-268A0DB1D382}" sibTransId="{C1775D94-620B-42FD-9D9D-25B57F3A5222}"/>
    <dgm:cxn modelId="{2006763A-C559-4CA8-8744-7938AA45489A}" type="presOf" srcId="{ADDDE1C1-DE2C-466B-BFA2-3E75120AEBD1}" destId="{D52C895C-7CC8-4F24-8326-8686EF680099}" srcOrd="0" destOrd="0" presId="urn:microsoft.com/office/officeart/2005/8/layout/vList5"/>
    <dgm:cxn modelId="{F642F071-02C3-4680-A6AF-D96BD4ACC281}" type="presOf" srcId="{62401D00-8498-4CF8-BED1-885C90038801}" destId="{FD19E661-73D1-4C77-A31F-BD89639AE467}" srcOrd="0" destOrd="0" presId="urn:microsoft.com/office/officeart/2005/8/layout/vList5"/>
    <dgm:cxn modelId="{1B792478-C9F9-402F-90B4-5438FD4CDAFC}" type="presOf" srcId="{5AD6EEC4-5F48-47BB-9ED9-C37128B99313}" destId="{F4960F43-B5B4-4EC9-B11F-7FC07E467EBA}" srcOrd="0" destOrd="0" presId="urn:microsoft.com/office/officeart/2005/8/layout/vList5"/>
    <dgm:cxn modelId="{B124D104-D59C-47E0-AE2A-7724CEB7C676}" type="presParOf" srcId="{D52C895C-7CC8-4F24-8326-8686EF680099}" destId="{7E35F3F3-256F-4260-B44B-C18479A1AD5C}" srcOrd="0" destOrd="0" presId="urn:microsoft.com/office/officeart/2005/8/layout/vList5"/>
    <dgm:cxn modelId="{D3FC2061-FE98-492A-8FA0-E418287EEF71}" type="presParOf" srcId="{7E35F3F3-256F-4260-B44B-C18479A1AD5C}" destId="{F4960F43-B5B4-4EC9-B11F-7FC07E467EBA}" srcOrd="0" destOrd="0" presId="urn:microsoft.com/office/officeart/2005/8/layout/vList5"/>
    <dgm:cxn modelId="{59AF2AA0-0A4E-4727-AEFB-A156CD19728F}" type="presParOf" srcId="{7E35F3F3-256F-4260-B44B-C18479A1AD5C}" destId="{FD19E661-73D1-4C77-A31F-BD89639AE46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9C1B38A-C378-47DB-AE04-2CB07CADED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2B4A06-F74D-4A22-99DA-A6F97905892B}">
      <dgm:prSet phldrT="[Text]" custT="1"/>
      <dgm:spPr/>
      <dgm:t>
        <a:bodyPr/>
        <a:lstStyle/>
        <a:p>
          <a:pPr algn="ctr"/>
          <a:r>
            <a:rPr lang="cs-CZ" sz="4000" b="1" dirty="0" smtClean="0"/>
            <a:t>Události právní</a:t>
          </a:r>
          <a:endParaRPr lang="cs-CZ" sz="4000" b="1" dirty="0"/>
        </a:p>
      </dgm:t>
    </dgm:pt>
    <dgm:pt modelId="{4CEC4BC0-6FAD-4D3D-BDC6-790A005ACE8B}" type="parTrans" cxnId="{4518A44A-1F7F-4387-8209-DF500920D089}">
      <dgm:prSet/>
      <dgm:spPr/>
      <dgm:t>
        <a:bodyPr/>
        <a:lstStyle/>
        <a:p>
          <a:endParaRPr lang="cs-CZ"/>
        </a:p>
      </dgm:t>
    </dgm:pt>
    <dgm:pt modelId="{C468FDD5-2ACA-496A-AF10-4A8A6B0620B0}" type="sibTrans" cxnId="{4518A44A-1F7F-4387-8209-DF500920D089}">
      <dgm:prSet/>
      <dgm:spPr/>
      <dgm:t>
        <a:bodyPr/>
        <a:lstStyle/>
        <a:p>
          <a:endParaRPr lang="cs-CZ"/>
        </a:p>
      </dgm:t>
    </dgm:pt>
    <dgm:pt modelId="{695BED84-49A4-4371-AF31-F8F7B2B39E57}">
      <dgm:prSet phldrT="[Text]" custT="1"/>
      <dgm:spPr/>
      <dgm:t>
        <a:bodyPr/>
        <a:lstStyle/>
        <a:p>
          <a:pPr algn="just"/>
          <a:r>
            <a:rPr lang="cs-CZ" sz="2400" dirty="0" smtClean="0"/>
            <a:t>Narození či smrt člověka</a:t>
          </a:r>
          <a:endParaRPr lang="cs-CZ" sz="2400" i="1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9D2F54ED-237E-4400-8615-F379DD1AB3D4}" type="parTrans" cxnId="{6791ACFB-D813-4B27-BDC5-EA7A63958D08}">
      <dgm:prSet/>
      <dgm:spPr/>
      <dgm:t>
        <a:bodyPr/>
        <a:lstStyle/>
        <a:p>
          <a:endParaRPr lang="cs-CZ"/>
        </a:p>
      </dgm:t>
    </dgm:pt>
    <dgm:pt modelId="{408A963C-2D68-4B08-9193-71265254E884}" type="sibTrans" cxnId="{6791ACFB-D813-4B27-BDC5-EA7A63958D08}">
      <dgm:prSet/>
      <dgm:spPr/>
      <dgm:t>
        <a:bodyPr/>
        <a:lstStyle/>
        <a:p>
          <a:endParaRPr lang="cs-CZ"/>
        </a:p>
      </dgm:t>
    </dgm:pt>
    <dgm:pt modelId="{A7C051BB-0F81-4E08-99A4-595C76CC6B60}" type="pres">
      <dgm:prSet presAssocID="{89C1B38A-C378-47DB-AE04-2CB07CADED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C43736-FF4D-4572-BFE5-96CD1145D30B}" type="pres">
      <dgm:prSet presAssocID="{C62B4A06-F74D-4A22-99DA-A6F97905892B}" presName="parentText" presStyleLbl="node1" presStyleIdx="0" presStyleCnt="1" custScaleY="7662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B6E251-0AEA-4163-B17C-2AD4C7666E55}" type="pres">
      <dgm:prSet presAssocID="{C62B4A06-F74D-4A22-99DA-A6F97905892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8A44A-1F7F-4387-8209-DF500920D089}" srcId="{89C1B38A-C378-47DB-AE04-2CB07CADEDA2}" destId="{C62B4A06-F74D-4A22-99DA-A6F97905892B}" srcOrd="0" destOrd="0" parTransId="{4CEC4BC0-6FAD-4D3D-BDC6-790A005ACE8B}" sibTransId="{C468FDD5-2ACA-496A-AF10-4A8A6B0620B0}"/>
    <dgm:cxn modelId="{69A5FEC3-5259-4146-93C0-159A69EDF0E0}" type="presOf" srcId="{695BED84-49A4-4371-AF31-F8F7B2B39E57}" destId="{3DB6E251-0AEA-4163-B17C-2AD4C7666E55}" srcOrd="0" destOrd="0" presId="urn:microsoft.com/office/officeart/2005/8/layout/vList2"/>
    <dgm:cxn modelId="{6791ACFB-D813-4B27-BDC5-EA7A63958D08}" srcId="{C62B4A06-F74D-4A22-99DA-A6F97905892B}" destId="{695BED84-49A4-4371-AF31-F8F7B2B39E57}" srcOrd="0" destOrd="0" parTransId="{9D2F54ED-237E-4400-8615-F379DD1AB3D4}" sibTransId="{408A963C-2D68-4B08-9193-71265254E884}"/>
    <dgm:cxn modelId="{A216FCCA-94ED-4A20-A942-C0ADE2074B5B}" type="presOf" srcId="{89C1B38A-C378-47DB-AE04-2CB07CADEDA2}" destId="{A7C051BB-0F81-4E08-99A4-595C76CC6B60}" srcOrd="0" destOrd="0" presId="urn:microsoft.com/office/officeart/2005/8/layout/vList2"/>
    <dgm:cxn modelId="{5933CB1D-43C4-45D0-98FC-1DEAC9D6C448}" type="presOf" srcId="{C62B4A06-F74D-4A22-99DA-A6F97905892B}" destId="{40C43736-FF4D-4572-BFE5-96CD1145D30B}" srcOrd="0" destOrd="0" presId="urn:microsoft.com/office/officeart/2005/8/layout/vList2"/>
    <dgm:cxn modelId="{BF007BE7-B6BF-4624-9CD8-577FC0630644}" type="presParOf" srcId="{A7C051BB-0F81-4E08-99A4-595C76CC6B60}" destId="{40C43736-FF4D-4572-BFE5-96CD1145D30B}" srcOrd="0" destOrd="0" presId="urn:microsoft.com/office/officeart/2005/8/layout/vList2"/>
    <dgm:cxn modelId="{4454D155-E9EB-48A2-B5F0-94CB41CDF8E2}" type="presParOf" srcId="{A7C051BB-0F81-4E08-99A4-595C76CC6B60}" destId="{3DB6E251-0AEA-4163-B17C-2AD4C7666E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9C1B38A-C378-47DB-AE04-2CB07CADED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2B4A06-F74D-4A22-99DA-A6F97905892B}">
      <dgm:prSet phldrT="[Text]" custT="1"/>
      <dgm:spPr/>
      <dgm:t>
        <a:bodyPr/>
        <a:lstStyle/>
        <a:p>
          <a:pPr algn="ctr"/>
          <a:r>
            <a:rPr lang="cs-CZ" sz="4000" b="1" dirty="0" smtClean="0"/>
            <a:t>Stavy protiprávní</a:t>
          </a:r>
          <a:endParaRPr lang="cs-CZ" sz="4000" b="1" dirty="0"/>
        </a:p>
      </dgm:t>
    </dgm:pt>
    <dgm:pt modelId="{4CEC4BC0-6FAD-4D3D-BDC6-790A005ACE8B}" type="parTrans" cxnId="{4518A44A-1F7F-4387-8209-DF500920D089}">
      <dgm:prSet/>
      <dgm:spPr/>
      <dgm:t>
        <a:bodyPr/>
        <a:lstStyle/>
        <a:p>
          <a:endParaRPr lang="cs-CZ"/>
        </a:p>
      </dgm:t>
    </dgm:pt>
    <dgm:pt modelId="{C468FDD5-2ACA-496A-AF10-4A8A6B0620B0}" type="sibTrans" cxnId="{4518A44A-1F7F-4387-8209-DF500920D089}">
      <dgm:prSet/>
      <dgm:spPr/>
      <dgm:t>
        <a:bodyPr/>
        <a:lstStyle/>
        <a:p>
          <a:endParaRPr lang="cs-CZ"/>
        </a:p>
      </dgm:t>
    </dgm:pt>
    <dgm:pt modelId="{695BED84-49A4-4371-AF31-F8F7B2B39E57}">
      <dgm:prSet phldrT="[Text]" custT="1"/>
      <dgm:spPr/>
      <dgm:t>
        <a:bodyPr/>
        <a:lstStyle/>
        <a:p>
          <a:pPr algn="just"/>
          <a:r>
            <a:rPr lang="cs-CZ" sz="2400" i="0" dirty="0" smtClean="0">
              <a:solidFill>
                <a:schemeClr val="tx1"/>
              </a:solidFill>
            </a:rPr>
            <a:t>Pracovní úraz či požár způsoben bleskem</a:t>
          </a:r>
          <a:endParaRPr lang="cs-CZ" sz="2400" i="0" dirty="0">
            <a:solidFill>
              <a:schemeClr val="tx1"/>
            </a:solidFill>
          </a:endParaRPr>
        </a:p>
      </dgm:t>
    </dgm:pt>
    <dgm:pt modelId="{9D2F54ED-237E-4400-8615-F379DD1AB3D4}" type="parTrans" cxnId="{6791ACFB-D813-4B27-BDC5-EA7A63958D08}">
      <dgm:prSet/>
      <dgm:spPr/>
      <dgm:t>
        <a:bodyPr/>
        <a:lstStyle/>
        <a:p>
          <a:endParaRPr lang="cs-CZ"/>
        </a:p>
      </dgm:t>
    </dgm:pt>
    <dgm:pt modelId="{408A963C-2D68-4B08-9193-71265254E884}" type="sibTrans" cxnId="{6791ACFB-D813-4B27-BDC5-EA7A63958D08}">
      <dgm:prSet/>
      <dgm:spPr/>
      <dgm:t>
        <a:bodyPr/>
        <a:lstStyle/>
        <a:p>
          <a:endParaRPr lang="cs-CZ"/>
        </a:p>
      </dgm:t>
    </dgm:pt>
    <dgm:pt modelId="{A7C051BB-0F81-4E08-99A4-595C76CC6B60}" type="pres">
      <dgm:prSet presAssocID="{89C1B38A-C378-47DB-AE04-2CB07CADED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C43736-FF4D-4572-BFE5-96CD1145D30B}" type="pres">
      <dgm:prSet presAssocID="{C62B4A06-F74D-4A22-99DA-A6F97905892B}" presName="parentText" presStyleLbl="node1" presStyleIdx="0" presStyleCnt="1" custScaleY="7662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B6E251-0AEA-4163-B17C-2AD4C7666E55}" type="pres">
      <dgm:prSet presAssocID="{C62B4A06-F74D-4A22-99DA-A6F97905892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8A44A-1F7F-4387-8209-DF500920D089}" srcId="{89C1B38A-C378-47DB-AE04-2CB07CADEDA2}" destId="{C62B4A06-F74D-4A22-99DA-A6F97905892B}" srcOrd="0" destOrd="0" parTransId="{4CEC4BC0-6FAD-4D3D-BDC6-790A005ACE8B}" sibTransId="{C468FDD5-2ACA-496A-AF10-4A8A6B0620B0}"/>
    <dgm:cxn modelId="{6791ACFB-D813-4B27-BDC5-EA7A63958D08}" srcId="{C62B4A06-F74D-4A22-99DA-A6F97905892B}" destId="{695BED84-49A4-4371-AF31-F8F7B2B39E57}" srcOrd="0" destOrd="0" parTransId="{9D2F54ED-237E-4400-8615-F379DD1AB3D4}" sibTransId="{408A963C-2D68-4B08-9193-71265254E884}"/>
    <dgm:cxn modelId="{2A262AC6-958A-4459-A6C9-D120A3E1DEE0}" type="presOf" srcId="{C62B4A06-F74D-4A22-99DA-A6F97905892B}" destId="{40C43736-FF4D-4572-BFE5-96CD1145D30B}" srcOrd="0" destOrd="0" presId="urn:microsoft.com/office/officeart/2005/8/layout/vList2"/>
    <dgm:cxn modelId="{1C3BF0B8-47F4-4717-B693-F548311848C9}" type="presOf" srcId="{89C1B38A-C378-47DB-AE04-2CB07CADEDA2}" destId="{A7C051BB-0F81-4E08-99A4-595C76CC6B60}" srcOrd="0" destOrd="0" presId="urn:microsoft.com/office/officeart/2005/8/layout/vList2"/>
    <dgm:cxn modelId="{17376969-33A5-48EE-B6F2-35ADE16901F1}" type="presOf" srcId="{695BED84-49A4-4371-AF31-F8F7B2B39E57}" destId="{3DB6E251-0AEA-4163-B17C-2AD4C7666E55}" srcOrd="0" destOrd="0" presId="urn:microsoft.com/office/officeart/2005/8/layout/vList2"/>
    <dgm:cxn modelId="{2F5DBEA3-2452-47CA-B9A8-952440A38F84}" type="presParOf" srcId="{A7C051BB-0F81-4E08-99A4-595C76CC6B60}" destId="{40C43736-FF4D-4572-BFE5-96CD1145D30B}" srcOrd="0" destOrd="0" presId="urn:microsoft.com/office/officeart/2005/8/layout/vList2"/>
    <dgm:cxn modelId="{5A33207A-B5AB-47CE-B187-84BB3E35357D}" type="presParOf" srcId="{A7C051BB-0F81-4E08-99A4-595C76CC6B60}" destId="{3DB6E251-0AEA-4163-B17C-2AD4C7666E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5793209-27B5-4701-8F75-6914B316CA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2106CB-9508-49AB-A6D5-6461AA0B6F70}">
      <dgm:prSet phldrT="[Text]"/>
      <dgm:spPr/>
      <dgm:t>
        <a:bodyPr/>
        <a:lstStyle/>
        <a:p>
          <a:r>
            <a:rPr lang="cs-CZ" b="1" dirty="0" smtClean="0"/>
            <a:t>Narození</a:t>
          </a:r>
          <a:endParaRPr lang="cs-CZ" b="1" dirty="0"/>
        </a:p>
      </dgm:t>
    </dgm:pt>
    <dgm:pt modelId="{CB05341B-49DD-4DEA-861D-9936F46B9373}" type="parTrans" cxnId="{6AF391DB-073B-4844-940E-C0A4EA6455B7}">
      <dgm:prSet/>
      <dgm:spPr/>
      <dgm:t>
        <a:bodyPr/>
        <a:lstStyle/>
        <a:p>
          <a:endParaRPr lang="cs-CZ"/>
        </a:p>
      </dgm:t>
    </dgm:pt>
    <dgm:pt modelId="{F1BF319E-DE36-4CB8-830E-C5EE785ED693}" type="sibTrans" cxnId="{6AF391DB-073B-4844-940E-C0A4EA6455B7}">
      <dgm:prSet/>
      <dgm:spPr/>
      <dgm:t>
        <a:bodyPr/>
        <a:lstStyle/>
        <a:p>
          <a:endParaRPr lang="cs-CZ"/>
        </a:p>
      </dgm:t>
    </dgm:pt>
    <dgm:pt modelId="{D98060CA-6939-48B3-90F0-36094382ECE3}">
      <dgm:prSet phldrT="[Text]"/>
      <dgm:spPr/>
      <dgm:t>
        <a:bodyPr/>
        <a:lstStyle/>
        <a:p>
          <a:r>
            <a:rPr lang="cs-CZ" dirty="0" smtClean="0"/>
            <a:t>Vyvolá např. vznik rodičovské zodpovědnosti </a:t>
          </a:r>
          <a:endParaRPr lang="cs-CZ" dirty="0"/>
        </a:p>
      </dgm:t>
    </dgm:pt>
    <dgm:pt modelId="{19ABBFD8-442F-4295-AC01-36BABB7C6318}" type="parTrans" cxnId="{AEB6EAE4-DE9F-487D-8355-1F32BC34FEA2}">
      <dgm:prSet/>
      <dgm:spPr/>
      <dgm:t>
        <a:bodyPr/>
        <a:lstStyle/>
        <a:p>
          <a:endParaRPr lang="cs-CZ"/>
        </a:p>
      </dgm:t>
    </dgm:pt>
    <dgm:pt modelId="{603A7ABA-0A03-457C-B627-8EC4D4D436ED}" type="sibTrans" cxnId="{AEB6EAE4-DE9F-487D-8355-1F32BC34FEA2}">
      <dgm:prSet/>
      <dgm:spPr/>
      <dgm:t>
        <a:bodyPr/>
        <a:lstStyle/>
        <a:p>
          <a:endParaRPr lang="cs-CZ"/>
        </a:p>
      </dgm:t>
    </dgm:pt>
    <dgm:pt modelId="{59D6B3C6-62E4-4623-B16F-192F8F87A842}" type="pres">
      <dgm:prSet presAssocID="{35793209-27B5-4701-8F75-6914B316CA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10E8ED-8936-406A-8015-64334DE2EC25}" type="pres">
      <dgm:prSet presAssocID="{902106CB-9508-49AB-A6D5-6461AA0B6F70}" presName="linNode" presStyleCnt="0"/>
      <dgm:spPr/>
    </dgm:pt>
    <dgm:pt modelId="{2AC62E91-16CA-4CEB-84E2-6A0D4DA40667}" type="pres">
      <dgm:prSet presAssocID="{902106CB-9508-49AB-A6D5-6461AA0B6F70}" presName="parentText" presStyleLbl="node1" presStyleIdx="0" presStyleCnt="1" custScaleX="6715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8D5072-609C-473E-B69C-C721B8A84EAF}" type="pres">
      <dgm:prSet presAssocID="{902106CB-9508-49AB-A6D5-6461AA0B6F70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92E9C5-2023-4A1E-BC80-8FA32107ACCA}" type="presOf" srcId="{902106CB-9508-49AB-A6D5-6461AA0B6F70}" destId="{2AC62E91-16CA-4CEB-84E2-6A0D4DA40667}" srcOrd="0" destOrd="0" presId="urn:microsoft.com/office/officeart/2005/8/layout/vList5"/>
    <dgm:cxn modelId="{AEB6EAE4-DE9F-487D-8355-1F32BC34FEA2}" srcId="{902106CB-9508-49AB-A6D5-6461AA0B6F70}" destId="{D98060CA-6939-48B3-90F0-36094382ECE3}" srcOrd="0" destOrd="0" parTransId="{19ABBFD8-442F-4295-AC01-36BABB7C6318}" sibTransId="{603A7ABA-0A03-457C-B627-8EC4D4D436ED}"/>
    <dgm:cxn modelId="{00808F77-0F22-46D2-A050-BAA9E98C3F70}" type="presOf" srcId="{35793209-27B5-4701-8F75-6914B316CA66}" destId="{59D6B3C6-62E4-4623-B16F-192F8F87A842}" srcOrd="0" destOrd="0" presId="urn:microsoft.com/office/officeart/2005/8/layout/vList5"/>
    <dgm:cxn modelId="{0352168C-FE21-45D7-A9E2-E9E9B843EFFF}" type="presOf" srcId="{D98060CA-6939-48B3-90F0-36094382ECE3}" destId="{A18D5072-609C-473E-B69C-C721B8A84EAF}" srcOrd="0" destOrd="0" presId="urn:microsoft.com/office/officeart/2005/8/layout/vList5"/>
    <dgm:cxn modelId="{6AF391DB-073B-4844-940E-C0A4EA6455B7}" srcId="{35793209-27B5-4701-8F75-6914B316CA66}" destId="{902106CB-9508-49AB-A6D5-6461AA0B6F70}" srcOrd="0" destOrd="0" parTransId="{CB05341B-49DD-4DEA-861D-9936F46B9373}" sibTransId="{F1BF319E-DE36-4CB8-830E-C5EE785ED693}"/>
    <dgm:cxn modelId="{DED893DE-CE34-4B44-9A40-F52F9518B163}" type="presParOf" srcId="{59D6B3C6-62E4-4623-B16F-192F8F87A842}" destId="{9F10E8ED-8936-406A-8015-64334DE2EC25}" srcOrd="0" destOrd="0" presId="urn:microsoft.com/office/officeart/2005/8/layout/vList5"/>
    <dgm:cxn modelId="{FC75BD9D-3D63-4C4D-8BE2-FEE07F2FA677}" type="presParOf" srcId="{9F10E8ED-8936-406A-8015-64334DE2EC25}" destId="{2AC62E91-16CA-4CEB-84E2-6A0D4DA40667}" srcOrd="0" destOrd="0" presId="urn:microsoft.com/office/officeart/2005/8/layout/vList5"/>
    <dgm:cxn modelId="{C9384548-AB72-498F-89A8-D26193C444A2}" type="presParOf" srcId="{9F10E8ED-8936-406A-8015-64334DE2EC25}" destId="{A18D5072-609C-473E-B69C-C721B8A84EA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5793209-27B5-4701-8F75-6914B316CA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2106CB-9508-49AB-A6D5-6461AA0B6F70}">
      <dgm:prSet phldrT="[Text]" custT="1"/>
      <dgm:spPr/>
      <dgm:t>
        <a:bodyPr/>
        <a:lstStyle/>
        <a:p>
          <a:r>
            <a:rPr lang="cs-CZ" sz="3600" b="1" dirty="0" smtClean="0"/>
            <a:t>Smrt</a:t>
          </a:r>
          <a:endParaRPr lang="cs-CZ" sz="3600" b="1" dirty="0"/>
        </a:p>
      </dgm:t>
    </dgm:pt>
    <dgm:pt modelId="{CB05341B-49DD-4DEA-861D-9936F46B9373}" type="parTrans" cxnId="{6AF391DB-073B-4844-940E-C0A4EA6455B7}">
      <dgm:prSet/>
      <dgm:spPr/>
      <dgm:t>
        <a:bodyPr/>
        <a:lstStyle/>
        <a:p>
          <a:endParaRPr lang="cs-CZ"/>
        </a:p>
      </dgm:t>
    </dgm:pt>
    <dgm:pt modelId="{F1BF319E-DE36-4CB8-830E-C5EE785ED693}" type="sibTrans" cxnId="{6AF391DB-073B-4844-940E-C0A4EA6455B7}">
      <dgm:prSet/>
      <dgm:spPr/>
      <dgm:t>
        <a:bodyPr/>
        <a:lstStyle/>
        <a:p>
          <a:endParaRPr lang="cs-CZ"/>
        </a:p>
      </dgm:t>
    </dgm:pt>
    <dgm:pt modelId="{D98060CA-6939-48B3-90F0-36094382ECE3}">
      <dgm:prSet phldrT="[Text]"/>
      <dgm:spPr/>
      <dgm:t>
        <a:bodyPr/>
        <a:lstStyle/>
        <a:p>
          <a:r>
            <a:rPr lang="cs-CZ" dirty="0" smtClean="0"/>
            <a:t>Vyvolá např. zánik povinnosti splnit závazek namalovat obraz</a:t>
          </a:r>
          <a:endParaRPr lang="cs-CZ" dirty="0"/>
        </a:p>
      </dgm:t>
    </dgm:pt>
    <dgm:pt modelId="{19ABBFD8-442F-4295-AC01-36BABB7C6318}" type="parTrans" cxnId="{AEB6EAE4-DE9F-487D-8355-1F32BC34FEA2}">
      <dgm:prSet/>
      <dgm:spPr/>
      <dgm:t>
        <a:bodyPr/>
        <a:lstStyle/>
        <a:p>
          <a:endParaRPr lang="cs-CZ"/>
        </a:p>
      </dgm:t>
    </dgm:pt>
    <dgm:pt modelId="{603A7ABA-0A03-457C-B627-8EC4D4D436ED}" type="sibTrans" cxnId="{AEB6EAE4-DE9F-487D-8355-1F32BC34FEA2}">
      <dgm:prSet/>
      <dgm:spPr/>
      <dgm:t>
        <a:bodyPr/>
        <a:lstStyle/>
        <a:p>
          <a:endParaRPr lang="cs-CZ"/>
        </a:p>
      </dgm:t>
    </dgm:pt>
    <dgm:pt modelId="{59D6B3C6-62E4-4623-B16F-192F8F87A842}" type="pres">
      <dgm:prSet presAssocID="{35793209-27B5-4701-8F75-6914B316CA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10E8ED-8936-406A-8015-64334DE2EC25}" type="pres">
      <dgm:prSet presAssocID="{902106CB-9508-49AB-A6D5-6461AA0B6F70}" presName="linNode" presStyleCnt="0"/>
      <dgm:spPr/>
    </dgm:pt>
    <dgm:pt modelId="{2AC62E91-16CA-4CEB-84E2-6A0D4DA40667}" type="pres">
      <dgm:prSet presAssocID="{902106CB-9508-49AB-A6D5-6461AA0B6F70}" presName="parentText" presStyleLbl="node1" presStyleIdx="0" presStyleCnt="1" custScaleX="6715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8D5072-609C-473E-B69C-C721B8A84EAF}" type="pres">
      <dgm:prSet presAssocID="{902106CB-9508-49AB-A6D5-6461AA0B6F70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C728FE4-53EA-40E5-9F7A-1647F47492A0}" type="presOf" srcId="{902106CB-9508-49AB-A6D5-6461AA0B6F70}" destId="{2AC62E91-16CA-4CEB-84E2-6A0D4DA40667}" srcOrd="0" destOrd="0" presId="urn:microsoft.com/office/officeart/2005/8/layout/vList5"/>
    <dgm:cxn modelId="{AEB6EAE4-DE9F-487D-8355-1F32BC34FEA2}" srcId="{902106CB-9508-49AB-A6D5-6461AA0B6F70}" destId="{D98060CA-6939-48B3-90F0-36094382ECE3}" srcOrd="0" destOrd="0" parTransId="{19ABBFD8-442F-4295-AC01-36BABB7C6318}" sibTransId="{603A7ABA-0A03-457C-B627-8EC4D4D436ED}"/>
    <dgm:cxn modelId="{4D49ECE3-A417-4513-9891-F1EEFEC00918}" type="presOf" srcId="{D98060CA-6939-48B3-90F0-36094382ECE3}" destId="{A18D5072-609C-473E-B69C-C721B8A84EAF}" srcOrd="0" destOrd="0" presId="urn:microsoft.com/office/officeart/2005/8/layout/vList5"/>
    <dgm:cxn modelId="{6AF391DB-073B-4844-940E-C0A4EA6455B7}" srcId="{35793209-27B5-4701-8F75-6914B316CA66}" destId="{902106CB-9508-49AB-A6D5-6461AA0B6F70}" srcOrd="0" destOrd="0" parTransId="{CB05341B-49DD-4DEA-861D-9936F46B9373}" sibTransId="{F1BF319E-DE36-4CB8-830E-C5EE785ED693}"/>
    <dgm:cxn modelId="{685AFA50-748A-4153-8EA0-2C87496FCC77}" type="presOf" srcId="{35793209-27B5-4701-8F75-6914B316CA66}" destId="{59D6B3C6-62E4-4623-B16F-192F8F87A842}" srcOrd="0" destOrd="0" presId="urn:microsoft.com/office/officeart/2005/8/layout/vList5"/>
    <dgm:cxn modelId="{562BC228-5E7C-49A0-963C-F2DA6952BC28}" type="presParOf" srcId="{59D6B3C6-62E4-4623-B16F-192F8F87A842}" destId="{9F10E8ED-8936-406A-8015-64334DE2EC25}" srcOrd="0" destOrd="0" presId="urn:microsoft.com/office/officeart/2005/8/layout/vList5"/>
    <dgm:cxn modelId="{350B8925-39BA-4F91-BD5F-44D8A8D3AD77}" type="presParOf" srcId="{9F10E8ED-8936-406A-8015-64334DE2EC25}" destId="{2AC62E91-16CA-4CEB-84E2-6A0D4DA40667}" srcOrd="0" destOrd="0" presId="urn:microsoft.com/office/officeart/2005/8/layout/vList5"/>
    <dgm:cxn modelId="{A325D331-318B-4911-9EF0-D60179858E58}" type="presParOf" srcId="{9F10E8ED-8936-406A-8015-64334DE2EC25}" destId="{A18D5072-609C-473E-B69C-C721B8A84EA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5793209-27B5-4701-8F75-6914B316CA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2106CB-9508-49AB-A6D5-6461AA0B6F70}">
      <dgm:prSet phldrT="[Text]" custT="1"/>
      <dgm:spPr/>
      <dgm:t>
        <a:bodyPr/>
        <a:lstStyle/>
        <a:p>
          <a:r>
            <a:rPr lang="cs-CZ" sz="3600" b="1" dirty="0" smtClean="0"/>
            <a:t>Čas </a:t>
          </a:r>
          <a:endParaRPr lang="cs-CZ" sz="3600" b="1" dirty="0"/>
        </a:p>
      </dgm:t>
    </dgm:pt>
    <dgm:pt modelId="{CB05341B-49DD-4DEA-861D-9936F46B9373}" type="parTrans" cxnId="{6AF391DB-073B-4844-940E-C0A4EA6455B7}">
      <dgm:prSet/>
      <dgm:spPr/>
      <dgm:t>
        <a:bodyPr/>
        <a:lstStyle/>
        <a:p>
          <a:endParaRPr lang="cs-CZ"/>
        </a:p>
      </dgm:t>
    </dgm:pt>
    <dgm:pt modelId="{F1BF319E-DE36-4CB8-830E-C5EE785ED693}" type="sibTrans" cxnId="{6AF391DB-073B-4844-940E-C0A4EA6455B7}">
      <dgm:prSet/>
      <dgm:spPr/>
      <dgm:t>
        <a:bodyPr/>
        <a:lstStyle/>
        <a:p>
          <a:endParaRPr lang="cs-CZ"/>
        </a:p>
      </dgm:t>
    </dgm:pt>
    <dgm:pt modelId="{D98060CA-6939-48B3-90F0-36094382ECE3}">
      <dgm:prSet phldrT="[Text]" custT="1"/>
      <dgm:spPr/>
      <dgm:t>
        <a:bodyPr/>
        <a:lstStyle/>
        <a:p>
          <a:r>
            <a:rPr lang="cs-CZ" sz="2000" dirty="0" smtClean="0"/>
            <a:t>Viz. dále</a:t>
          </a:r>
          <a:endParaRPr lang="cs-CZ" sz="2000" dirty="0"/>
        </a:p>
      </dgm:t>
    </dgm:pt>
    <dgm:pt modelId="{19ABBFD8-442F-4295-AC01-36BABB7C6318}" type="parTrans" cxnId="{AEB6EAE4-DE9F-487D-8355-1F32BC34FEA2}">
      <dgm:prSet/>
      <dgm:spPr/>
      <dgm:t>
        <a:bodyPr/>
        <a:lstStyle/>
        <a:p>
          <a:endParaRPr lang="cs-CZ"/>
        </a:p>
      </dgm:t>
    </dgm:pt>
    <dgm:pt modelId="{603A7ABA-0A03-457C-B627-8EC4D4D436ED}" type="sibTrans" cxnId="{AEB6EAE4-DE9F-487D-8355-1F32BC34FEA2}">
      <dgm:prSet/>
      <dgm:spPr/>
      <dgm:t>
        <a:bodyPr/>
        <a:lstStyle/>
        <a:p>
          <a:endParaRPr lang="cs-CZ"/>
        </a:p>
      </dgm:t>
    </dgm:pt>
    <dgm:pt modelId="{59D6B3C6-62E4-4623-B16F-192F8F87A842}" type="pres">
      <dgm:prSet presAssocID="{35793209-27B5-4701-8F75-6914B316CA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10E8ED-8936-406A-8015-64334DE2EC25}" type="pres">
      <dgm:prSet presAssocID="{902106CB-9508-49AB-A6D5-6461AA0B6F70}" presName="linNode" presStyleCnt="0"/>
      <dgm:spPr/>
    </dgm:pt>
    <dgm:pt modelId="{2AC62E91-16CA-4CEB-84E2-6A0D4DA40667}" type="pres">
      <dgm:prSet presAssocID="{902106CB-9508-49AB-A6D5-6461AA0B6F70}" presName="parentText" presStyleLbl="node1" presStyleIdx="0" presStyleCnt="1" custScaleX="6715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8D5072-609C-473E-B69C-C721B8A84EAF}" type="pres">
      <dgm:prSet presAssocID="{902106CB-9508-49AB-A6D5-6461AA0B6F70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DA433F-61F4-4F74-89D0-D1E571A26FEA}" type="presOf" srcId="{902106CB-9508-49AB-A6D5-6461AA0B6F70}" destId="{2AC62E91-16CA-4CEB-84E2-6A0D4DA40667}" srcOrd="0" destOrd="0" presId="urn:microsoft.com/office/officeart/2005/8/layout/vList5"/>
    <dgm:cxn modelId="{415EA805-DC9C-4F40-97F3-80FAF74085B6}" type="presOf" srcId="{D98060CA-6939-48B3-90F0-36094382ECE3}" destId="{A18D5072-609C-473E-B69C-C721B8A84EAF}" srcOrd="0" destOrd="0" presId="urn:microsoft.com/office/officeart/2005/8/layout/vList5"/>
    <dgm:cxn modelId="{AEB6EAE4-DE9F-487D-8355-1F32BC34FEA2}" srcId="{902106CB-9508-49AB-A6D5-6461AA0B6F70}" destId="{D98060CA-6939-48B3-90F0-36094382ECE3}" srcOrd="0" destOrd="0" parTransId="{19ABBFD8-442F-4295-AC01-36BABB7C6318}" sibTransId="{603A7ABA-0A03-457C-B627-8EC4D4D436ED}"/>
    <dgm:cxn modelId="{84FF6756-A44B-4389-B56A-C60FB7E6D527}" type="presOf" srcId="{35793209-27B5-4701-8F75-6914B316CA66}" destId="{59D6B3C6-62E4-4623-B16F-192F8F87A842}" srcOrd="0" destOrd="0" presId="urn:microsoft.com/office/officeart/2005/8/layout/vList5"/>
    <dgm:cxn modelId="{6AF391DB-073B-4844-940E-C0A4EA6455B7}" srcId="{35793209-27B5-4701-8F75-6914B316CA66}" destId="{902106CB-9508-49AB-A6D5-6461AA0B6F70}" srcOrd="0" destOrd="0" parTransId="{CB05341B-49DD-4DEA-861D-9936F46B9373}" sibTransId="{F1BF319E-DE36-4CB8-830E-C5EE785ED693}"/>
    <dgm:cxn modelId="{6D89AC19-E1D3-4436-AF9A-6746FE3F2CDD}" type="presParOf" srcId="{59D6B3C6-62E4-4623-B16F-192F8F87A842}" destId="{9F10E8ED-8936-406A-8015-64334DE2EC25}" srcOrd="0" destOrd="0" presId="urn:microsoft.com/office/officeart/2005/8/layout/vList5"/>
    <dgm:cxn modelId="{09A0A38C-B98C-4F9A-AE6C-8D19A87683DC}" type="presParOf" srcId="{9F10E8ED-8936-406A-8015-64334DE2EC25}" destId="{2AC62E91-16CA-4CEB-84E2-6A0D4DA40667}" srcOrd="0" destOrd="0" presId="urn:microsoft.com/office/officeart/2005/8/layout/vList5"/>
    <dgm:cxn modelId="{6966C9F0-43AE-4824-B5A2-07B4CBA45B1D}" type="presParOf" srcId="{9F10E8ED-8936-406A-8015-64334DE2EC25}" destId="{A18D5072-609C-473E-B69C-C721B8A84EA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1BF5C46-76ED-445F-BE96-6F0D92F5E933}">
      <dsp:nvSpPr>
        <dsp:cNvPr id="0" name=""/>
        <dsp:cNvSpPr/>
      </dsp:nvSpPr>
      <dsp:spPr>
        <a:xfrm>
          <a:off x="-3499547" y="-537971"/>
          <a:ext cx="4172286" cy="4172286"/>
        </a:xfrm>
        <a:prstGeom prst="blockArc">
          <a:avLst>
            <a:gd name="adj1" fmla="val 18900000"/>
            <a:gd name="adj2" fmla="val 2700000"/>
            <a:gd name="adj3" fmla="val 518"/>
          </a:avLst>
        </a:pr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880D8F-3E4D-43AA-86BE-C26794F1C1C6}">
      <dsp:nvSpPr>
        <dsp:cNvPr id="0" name=""/>
        <dsp:cNvSpPr/>
      </dsp:nvSpPr>
      <dsp:spPr>
        <a:xfrm>
          <a:off x="432598" y="309634"/>
          <a:ext cx="7592393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vzniku</a:t>
          </a:r>
          <a:endParaRPr lang="cs-CZ" sz="3300" kern="1200" dirty="0"/>
        </a:p>
      </dsp:txBody>
      <dsp:txXfrm>
        <a:off x="432598" y="309634"/>
        <a:ext cx="7592393" cy="619268"/>
      </dsp:txXfrm>
    </dsp:sp>
    <dsp:sp modelId="{844717D2-006E-498A-9EC4-EC0F0A8B5214}">
      <dsp:nvSpPr>
        <dsp:cNvPr id="0" name=""/>
        <dsp:cNvSpPr/>
      </dsp:nvSpPr>
      <dsp:spPr>
        <a:xfrm>
          <a:off x="45555" y="232225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FABF5E-2543-46AE-9149-C3442E5435E3}">
      <dsp:nvSpPr>
        <dsp:cNvPr id="0" name=""/>
        <dsp:cNvSpPr/>
      </dsp:nvSpPr>
      <dsp:spPr>
        <a:xfrm>
          <a:off x="657702" y="1238537"/>
          <a:ext cx="7367289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nebo</a:t>
          </a:r>
          <a:endParaRPr lang="cs-CZ" sz="3300" kern="1200" dirty="0"/>
        </a:p>
      </dsp:txBody>
      <dsp:txXfrm>
        <a:off x="657702" y="1238537"/>
        <a:ext cx="7367289" cy="619268"/>
      </dsp:txXfrm>
    </dsp:sp>
    <dsp:sp modelId="{CB1BE23A-22E3-4E5B-9D4B-4F5DD8829D9C}">
      <dsp:nvSpPr>
        <dsp:cNvPr id="0" name=""/>
        <dsp:cNvSpPr/>
      </dsp:nvSpPr>
      <dsp:spPr>
        <a:xfrm>
          <a:off x="270659" y="1161129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31DDF-491E-4162-983F-82C645B95FB6}">
      <dsp:nvSpPr>
        <dsp:cNvPr id="0" name=""/>
        <dsp:cNvSpPr/>
      </dsp:nvSpPr>
      <dsp:spPr>
        <a:xfrm>
          <a:off x="432598" y="2167440"/>
          <a:ext cx="7592393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nebo</a:t>
          </a:r>
          <a:endParaRPr lang="cs-CZ" sz="3300" kern="1200" dirty="0"/>
        </a:p>
      </dsp:txBody>
      <dsp:txXfrm>
        <a:off x="432598" y="2167440"/>
        <a:ext cx="7592393" cy="619268"/>
      </dsp:txXfrm>
    </dsp:sp>
    <dsp:sp modelId="{B4149FD3-1473-4DD4-91A0-04E324B17EB2}">
      <dsp:nvSpPr>
        <dsp:cNvPr id="0" name=""/>
        <dsp:cNvSpPr/>
      </dsp:nvSpPr>
      <dsp:spPr>
        <a:xfrm>
          <a:off x="45555" y="2090032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1BF5C46-76ED-445F-BE96-6F0D92F5E933}">
      <dsp:nvSpPr>
        <dsp:cNvPr id="0" name=""/>
        <dsp:cNvSpPr/>
      </dsp:nvSpPr>
      <dsp:spPr>
        <a:xfrm>
          <a:off x="-3499547" y="-537971"/>
          <a:ext cx="4172286" cy="4172286"/>
        </a:xfrm>
        <a:prstGeom prst="blockArc">
          <a:avLst>
            <a:gd name="adj1" fmla="val 18900000"/>
            <a:gd name="adj2" fmla="val 2700000"/>
            <a:gd name="adj3" fmla="val 518"/>
          </a:avLst>
        </a:pr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880D8F-3E4D-43AA-86BE-C26794F1C1C6}">
      <dsp:nvSpPr>
        <dsp:cNvPr id="0" name=""/>
        <dsp:cNvSpPr/>
      </dsp:nvSpPr>
      <dsp:spPr>
        <a:xfrm>
          <a:off x="432598" y="309634"/>
          <a:ext cx="7592393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vzniku</a:t>
          </a:r>
          <a:endParaRPr lang="cs-CZ" sz="3300" kern="1200" dirty="0"/>
        </a:p>
      </dsp:txBody>
      <dsp:txXfrm>
        <a:off x="432598" y="309634"/>
        <a:ext cx="7592393" cy="619268"/>
      </dsp:txXfrm>
    </dsp:sp>
    <dsp:sp modelId="{844717D2-006E-498A-9EC4-EC0F0A8B5214}">
      <dsp:nvSpPr>
        <dsp:cNvPr id="0" name=""/>
        <dsp:cNvSpPr/>
      </dsp:nvSpPr>
      <dsp:spPr>
        <a:xfrm>
          <a:off x="45555" y="232225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FABF5E-2543-46AE-9149-C3442E5435E3}">
      <dsp:nvSpPr>
        <dsp:cNvPr id="0" name=""/>
        <dsp:cNvSpPr/>
      </dsp:nvSpPr>
      <dsp:spPr>
        <a:xfrm>
          <a:off x="657702" y="1238537"/>
          <a:ext cx="7367289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nebo 		změně</a:t>
          </a:r>
          <a:endParaRPr lang="cs-CZ" sz="3300" kern="1200" dirty="0"/>
        </a:p>
      </dsp:txBody>
      <dsp:txXfrm>
        <a:off x="657702" y="1238537"/>
        <a:ext cx="7367289" cy="619268"/>
      </dsp:txXfrm>
    </dsp:sp>
    <dsp:sp modelId="{CB1BE23A-22E3-4E5B-9D4B-4F5DD8829D9C}">
      <dsp:nvSpPr>
        <dsp:cNvPr id="0" name=""/>
        <dsp:cNvSpPr/>
      </dsp:nvSpPr>
      <dsp:spPr>
        <a:xfrm>
          <a:off x="270659" y="1161129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31DDF-491E-4162-983F-82C645B95FB6}">
      <dsp:nvSpPr>
        <dsp:cNvPr id="0" name=""/>
        <dsp:cNvSpPr/>
      </dsp:nvSpPr>
      <dsp:spPr>
        <a:xfrm>
          <a:off x="432598" y="2167440"/>
          <a:ext cx="7592393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nebo</a:t>
          </a:r>
          <a:endParaRPr lang="cs-CZ" sz="3300" kern="1200" dirty="0"/>
        </a:p>
      </dsp:txBody>
      <dsp:txXfrm>
        <a:off x="432598" y="2167440"/>
        <a:ext cx="7592393" cy="619268"/>
      </dsp:txXfrm>
    </dsp:sp>
    <dsp:sp modelId="{B4149FD3-1473-4DD4-91A0-04E324B17EB2}">
      <dsp:nvSpPr>
        <dsp:cNvPr id="0" name=""/>
        <dsp:cNvSpPr/>
      </dsp:nvSpPr>
      <dsp:spPr>
        <a:xfrm>
          <a:off x="45555" y="2090032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1BF5C46-76ED-445F-BE96-6F0D92F5E933}">
      <dsp:nvSpPr>
        <dsp:cNvPr id="0" name=""/>
        <dsp:cNvSpPr/>
      </dsp:nvSpPr>
      <dsp:spPr>
        <a:xfrm>
          <a:off x="-3499547" y="-537971"/>
          <a:ext cx="4172286" cy="4172286"/>
        </a:xfrm>
        <a:prstGeom prst="blockArc">
          <a:avLst>
            <a:gd name="adj1" fmla="val 18900000"/>
            <a:gd name="adj2" fmla="val 2700000"/>
            <a:gd name="adj3" fmla="val 518"/>
          </a:avLst>
        </a:pr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880D8F-3E4D-43AA-86BE-C26794F1C1C6}">
      <dsp:nvSpPr>
        <dsp:cNvPr id="0" name=""/>
        <dsp:cNvSpPr/>
      </dsp:nvSpPr>
      <dsp:spPr>
        <a:xfrm>
          <a:off x="432598" y="309634"/>
          <a:ext cx="7592393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vzniku</a:t>
          </a:r>
          <a:endParaRPr lang="cs-CZ" sz="3300" kern="1200" dirty="0"/>
        </a:p>
      </dsp:txBody>
      <dsp:txXfrm>
        <a:off x="432598" y="309634"/>
        <a:ext cx="7592393" cy="619268"/>
      </dsp:txXfrm>
    </dsp:sp>
    <dsp:sp modelId="{844717D2-006E-498A-9EC4-EC0F0A8B5214}">
      <dsp:nvSpPr>
        <dsp:cNvPr id="0" name=""/>
        <dsp:cNvSpPr/>
      </dsp:nvSpPr>
      <dsp:spPr>
        <a:xfrm>
          <a:off x="45555" y="232225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FABF5E-2543-46AE-9149-C3442E5435E3}">
      <dsp:nvSpPr>
        <dsp:cNvPr id="0" name=""/>
        <dsp:cNvSpPr/>
      </dsp:nvSpPr>
      <dsp:spPr>
        <a:xfrm>
          <a:off x="657702" y="1238537"/>
          <a:ext cx="7367289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nebo 		změně</a:t>
          </a:r>
          <a:endParaRPr lang="cs-CZ" sz="3300" kern="1200" dirty="0"/>
        </a:p>
      </dsp:txBody>
      <dsp:txXfrm>
        <a:off x="657702" y="1238537"/>
        <a:ext cx="7367289" cy="619268"/>
      </dsp:txXfrm>
    </dsp:sp>
    <dsp:sp modelId="{CB1BE23A-22E3-4E5B-9D4B-4F5DD8829D9C}">
      <dsp:nvSpPr>
        <dsp:cNvPr id="0" name=""/>
        <dsp:cNvSpPr/>
      </dsp:nvSpPr>
      <dsp:spPr>
        <a:xfrm>
          <a:off x="270659" y="1161129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31DDF-491E-4162-983F-82C645B95FB6}">
      <dsp:nvSpPr>
        <dsp:cNvPr id="0" name=""/>
        <dsp:cNvSpPr/>
      </dsp:nvSpPr>
      <dsp:spPr>
        <a:xfrm>
          <a:off x="432598" y="2167440"/>
          <a:ext cx="7592393" cy="6192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545" tIns="83820" rIns="83820" bIns="8382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nebo 		zániku</a:t>
          </a:r>
          <a:endParaRPr lang="cs-CZ" sz="3300" kern="1200" dirty="0"/>
        </a:p>
      </dsp:txBody>
      <dsp:txXfrm>
        <a:off x="432598" y="2167440"/>
        <a:ext cx="7592393" cy="619268"/>
      </dsp:txXfrm>
    </dsp:sp>
    <dsp:sp modelId="{B4149FD3-1473-4DD4-91A0-04E324B17EB2}">
      <dsp:nvSpPr>
        <dsp:cNvPr id="0" name=""/>
        <dsp:cNvSpPr/>
      </dsp:nvSpPr>
      <dsp:spPr>
        <a:xfrm>
          <a:off x="45555" y="2090032"/>
          <a:ext cx="774086" cy="7740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C43736-FF4D-4572-BFE5-96CD1145D30B}">
      <dsp:nvSpPr>
        <dsp:cNvPr id="0" name=""/>
        <dsp:cNvSpPr/>
      </dsp:nvSpPr>
      <dsp:spPr>
        <a:xfrm>
          <a:off x="0" y="1907"/>
          <a:ext cx="8208912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/>
            <a:t>Volní jednání</a:t>
          </a:r>
          <a:endParaRPr lang="cs-CZ" sz="4000" b="1" kern="1200" dirty="0"/>
        </a:p>
      </dsp:txBody>
      <dsp:txXfrm>
        <a:off x="0" y="1907"/>
        <a:ext cx="8208912" cy="1029600"/>
      </dsp:txXfrm>
    </dsp:sp>
    <dsp:sp modelId="{3DB6E251-0AEA-4163-B17C-2AD4C7666E55}">
      <dsp:nvSpPr>
        <dsp:cNvPr id="0" name=""/>
        <dsp:cNvSpPr/>
      </dsp:nvSpPr>
      <dsp:spPr>
        <a:xfrm>
          <a:off x="0" y="1031508"/>
          <a:ext cx="8208912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633" tIns="30480" rIns="170688" bIns="3048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Subjektivní skutečnosti</a:t>
          </a:r>
          <a:endParaRPr lang="cs-CZ" sz="2400" kern="1200" dirty="0"/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Tzn. Lidské chování</a:t>
          </a:r>
          <a:endParaRPr lang="cs-CZ" sz="2400" kern="1200" dirty="0"/>
        </a:p>
      </dsp:txBody>
      <dsp:txXfrm>
        <a:off x="0" y="1031508"/>
        <a:ext cx="8208912" cy="9108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C43736-FF4D-4572-BFE5-96CD1145D30B}">
      <dsp:nvSpPr>
        <dsp:cNvPr id="0" name=""/>
        <dsp:cNvSpPr/>
      </dsp:nvSpPr>
      <dsp:spPr>
        <a:xfrm>
          <a:off x="0" y="1907"/>
          <a:ext cx="8208912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/>
            <a:t>Jednání nezávislé na vůli</a:t>
          </a:r>
          <a:endParaRPr lang="cs-CZ" sz="4000" b="1" kern="1200" dirty="0"/>
        </a:p>
      </dsp:txBody>
      <dsp:txXfrm>
        <a:off x="0" y="1907"/>
        <a:ext cx="8208912" cy="1029600"/>
      </dsp:txXfrm>
    </dsp:sp>
    <dsp:sp modelId="{3DB6E251-0AEA-4163-B17C-2AD4C7666E55}">
      <dsp:nvSpPr>
        <dsp:cNvPr id="0" name=""/>
        <dsp:cNvSpPr/>
      </dsp:nvSpPr>
      <dsp:spPr>
        <a:xfrm>
          <a:off x="0" y="1031508"/>
          <a:ext cx="8208912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633" tIns="30480" rIns="170688" bIns="3048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Objektivní skutečnosti</a:t>
          </a:r>
          <a:endParaRPr lang="cs-CZ" sz="2400" kern="1200" dirty="0"/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„bez projevu vůle“</a:t>
          </a:r>
          <a:endParaRPr lang="cs-CZ" sz="2400" kern="1200" dirty="0"/>
        </a:p>
      </dsp:txBody>
      <dsp:txXfrm>
        <a:off x="0" y="1031508"/>
        <a:ext cx="8208912" cy="91080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C43736-FF4D-4572-BFE5-96CD1145D30B}">
      <dsp:nvSpPr>
        <dsp:cNvPr id="0" name=""/>
        <dsp:cNvSpPr/>
      </dsp:nvSpPr>
      <dsp:spPr>
        <a:xfrm>
          <a:off x="0" y="1080"/>
          <a:ext cx="8208912" cy="9277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/>
            <a:t>Právní jednání</a:t>
          </a:r>
          <a:endParaRPr lang="cs-CZ" sz="4000" b="1" kern="1200" dirty="0"/>
        </a:p>
      </dsp:txBody>
      <dsp:txXfrm>
        <a:off x="0" y="1080"/>
        <a:ext cx="8208912" cy="927773"/>
      </dsp:txXfrm>
    </dsp:sp>
    <dsp:sp modelId="{3DB6E251-0AEA-4163-B17C-2AD4C7666E55}">
      <dsp:nvSpPr>
        <dsp:cNvPr id="0" name=""/>
        <dsp:cNvSpPr/>
      </dsp:nvSpPr>
      <dsp:spPr>
        <a:xfrm>
          <a:off x="0" y="928854"/>
          <a:ext cx="8208912" cy="1518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633" tIns="30480" rIns="170688" bIns="3048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Ve formě právního úkonu </a:t>
          </a:r>
          <a:r>
            <a:rPr lang="cs-CZ" sz="2800" kern="1200" dirty="0" smtClean="0"/>
            <a:t>– </a:t>
          </a:r>
          <a:r>
            <a:rPr lang="cs-CZ" sz="2400" i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koupě 10ti rohlíků</a:t>
          </a:r>
          <a:endParaRPr lang="cs-CZ" sz="2400" i="1" kern="1200" dirty="0">
            <a:solidFill>
              <a:schemeClr val="tx1">
                <a:lumMod val="50000"/>
                <a:lumOff val="50000"/>
              </a:schemeClr>
            </a:solidFill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Ve formě individuálního právního aktu </a:t>
          </a:r>
          <a:r>
            <a:rPr lang="cs-CZ" sz="2800" kern="1200" dirty="0" smtClean="0"/>
            <a:t>– </a:t>
          </a:r>
          <a:r>
            <a:rPr lang="cs-CZ" sz="2400" i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např. rozhodnutí soudu, jež zakládá povinnost nahradit způsobenou škodu</a:t>
          </a:r>
          <a:endParaRPr lang="cs-CZ" sz="2400" i="1" kern="1200" dirty="0">
            <a:solidFill>
              <a:schemeClr val="tx1">
                <a:lumMod val="50000"/>
                <a:lumOff val="50000"/>
              </a:schemeClr>
            </a:solidFill>
          </a:endParaRPr>
        </a:p>
      </dsp:txBody>
      <dsp:txXfrm>
        <a:off x="0" y="928854"/>
        <a:ext cx="8208912" cy="151833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C43736-FF4D-4572-BFE5-96CD1145D30B}">
      <dsp:nvSpPr>
        <dsp:cNvPr id="0" name=""/>
        <dsp:cNvSpPr/>
      </dsp:nvSpPr>
      <dsp:spPr>
        <a:xfrm>
          <a:off x="0" y="1907"/>
          <a:ext cx="8208912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/>
            <a:t>Protiprávní jednání</a:t>
          </a:r>
          <a:endParaRPr lang="cs-CZ" sz="4000" b="1" kern="1200" dirty="0"/>
        </a:p>
      </dsp:txBody>
      <dsp:txXfrm>
        <a:off x="0" y="1907"/>
        <a:ext cx="8208912" cy="1029600"/>
      </dsp:txXfrm>
    </dsp:sp>
    <dsp:sp modelId="{3DB6E251-0AEA-4163-B17C-2AD4C7666E55}">
      <dsp:nvSpPr>
        <dsp:cNvPr id="0" name=""/>
        <dsp:cNvSpPr/>
      </dsp:nvSpPr>
      <dsp:spPr>
        <a:xfrm>
          <a:off x="0" y="1031508"/>
          <a:ext cx="8208912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633" tIns="30480" rIns="170688" bIns="3048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Tzv. právní delikty</a:t>
          </a:r>
          <a:endParaRPr lang="cs-CZ" sz="2400" kern="1200" dirty="0"/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i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Úmyslné rozbití výlohy obchodu</a:t>
          </a:r>
          <a:endParaRPr lang="cs-CZ" sz="2400" i="1" kern="1200" dirty="0">
            <a:solidFill>
              <a:schemeClr val="tx1">
                <a:lumMod val="50000"/>
                <a:lumOff val="50000"/>
              </a:schemeClr>
            </a:solidFill>
          </a:endParaRPr>
        </a:p>
      </dsp:txBody>
      <dsp:txXfrm>
        <a:off x="0" y="1031508"/>
        <a:ext cx="8208912" cy="91080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19E661-73D1-4C77-A31F-BD89639AE467}">
      <dsp:nvSpPr>
        <dsp:cNvPr id="0" name=""/>
        <dsp:cNvSpPr/>
      </dsp:nvSpPr>
      <dsp:spPr>
        <a:xfrm rot="5400000">
          <a:off x="4798613" y="-1876528"/>
          <a:ext cx="979308" cy="4977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Náležitosti osoby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Subjekt musí mít právní subjektivitu</a:t>
          </a:r>
          <a:endParaRPr lang="cs-CZ" sz="2200" kern="1200" dirty="0"/>
        </a:p>
      </dsp:txBody>
      <dsp:txXfrm rot="5400000">
        <a:off x="4798613" y="-1876528"/>
        <a:ext cx="979308" cy="4977192"/>
      </dsp:txXfrm>
    </dsp:sp>
    <dsp:sp modelId="{F4960F43-B5B4-4EC9-B11F-7FC07E467EBA}">
      <dsp:nvSpPr>
        <dsp:cNvPr id="0" name=""/>
        <dsp:cNvSpPr/>
      </dsp:nvSpPr>
      <dsp:spPr>
        <a:xfrm>
          <a:off x="0" y="0"/>
          <a:ext cx="2799671" cy="12241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b="1" kern="1200" dirty="0" smtClean="0"/>
            <a:t>obecné</a:t>
          </a:r>
          <a:endParaRPr lang="cs-CZ" sz="5100" b="1" kern="1200" dirty="0"/>
        </a:p>
      </dsp:txBody>
      <dsp:txXfrm>
        <a:off x="0" y="0"/>
        <a:ext cx="2799671" cy="1224136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19E661-73D1-4C77-A31F-BD89639AE467}">
      <dsp:nvSpPr>
        <dsp:cNvPr id="0" name=""/>
        <dsp:cNvSpPr/>
      </dsp:nvSpPr>
      <dsp:spPr>
        <a:xfrm rot="5400000">
          <a:off x="4798613" y="-1876528"/>
          <a:ext cx="979308" cy="4977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Skutečná	</a:t>
          </a:r>
          <a:r>
            <a:rPr lang="cs-CZ" sz="2000" kern="1200" smtClean="0"/>
            <a:t>		Vážná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Prostá omylů			Svobodná</a:t>
          </a:r>
          <a:endParaRPr lang="cs-CZ" sz="2000" kern="1200" dirty="0"/>
        </a:p>
      </dsp:txBody>
      <dsp:txXfrm rot="5400000">
        <a:off x="4798613" y="-1876528"/>
        <a:ext cx="979308" cy="4977192"/>
      </dsp:txXfrm>
    </dsp:sp>
    <dsp:sp modelId="{F4960F43-B5B4-4EC9-B11F-7FC07E467EBA}">
      <dsp:nvSpPr>
        <dsp:cNvPr id="0" name=""/>
        <dsp:cNvSpPr/>
      </dsp:nvSpPr>
      <dsp:spPr>
        <a:xfrm>
          <a:off x="0" y="0"/>
          <a:ext cx="2799671" cy="12241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b="1" kern="1200" dirty="0" smtClean="0"/>
            <a:t>vůle</a:t>
          </a:r>
          <a:endParaRPr lang="cs-CZ" sz="5100" b="1" kern="1200" dirty="0"/>
        </a:p>
      </dsp:txBody>
      <dsp:txXfrm>
        <a:off x="0" y="0"/>
        <a:ext cx="2799671" cy="1224136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19E661-73D1-4C77-A31F-BD89639AE467}">
      <dsp:nvSpPr>
        <dsp:cNvPr id="0" name=""/>
        <dsp:cNvSpPr/>
      </dsp:nvSpPr>
      <dsp:spPr>
        <a:xfrm rot="5400000">
          <a:off x="4798613" y="-1876528"/>
          <a:ext cx="979308" cy="4977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Srozumitelnost</a:t>
          </a:r>
          <a:endParaRPr lang="cs-CZ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Určitost</a:t>
          </a:r>
          <a:endParaRPr lang="cs-CZ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Zákonem stanovená forma</a:t>
          </a:r>
          <a:endParaRPr lang="cs-CZ" sz="1800" kern="1200" dirty="0"/>
        </a:p>
      </dsp:txBody>
      <dsp:txXfrm rot="5400000">
        <a:off x="4798613" y="-1876528"/>
        <a:ext cx="979308" cy="4977192"/>
      </dsp:txXfrm>
    </dsp:sp>
    <dsp:sp modelId="{F4960F43-B5B4-4EC9-B11F-7FC07E467EBA}">
      <dsp:nvSpPr>
        <dsp:cNvPr id="0" name=""/>
        <dsp:cNvSpPr/>
      </dsp:nvSpPr>
      <dsp:spPr>
        <a:xfrm>
          <a:off x="0" y="0"/>
          <a:ext cx="2799671" cy="12241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Projevu vůle</a:t>
          </a:r>
          <a:endParaRPr lang="cs-CZ" sz="3600" b="1" kern="1200" dirty="0"/>
        </a:p>
      </dsp:txBody>
      <dsp:txXfrm>
        <a:off x="0" y="0"/>
        <a:ext cx="2799671" cy="1224136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C43736-FF4D-4572-BFE5-96CD1145D30B}">
      <dsp:nvSpPr>
        <dsp:cNvPr id="0" name=""/>
        <dsp:cNvSpPr/>
      </dsp:nvSpPr>
      <dsp:spPr>
        <a:xfrm>
          <a:off x="0" y="3719"/>
          <a:ext cx="8208912" cy="9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/>
            <a:t>Události právní</a:t>
          </a:r>
          <a:endParaRPr lang="cs-CZ" sz="4000" b="1" kern="1200" dirty="0"/>
        </a:p>
      </dsp:txBody>
      <dsp:txXfrm>
        <a:off x="0" y="3719"/>
        <a:ext cx="8208912" cy="932385"/>
      </dsp:txXfrm>
    </dsp:sp>
    <dsp:sp modelId="{3DB6E251-0AEA-4163-B17C-2AD4C7666E55}">
      <dsp:nvSpPr>
        <dsp:cNvPr id="0" name=""/>
        <dsp:cNvSpPr/>
      </dsp:nvSpPr>
      <dsp:spPr>
        <a:xfrm>
          <a:off x="0" y="936104"/>
          <a:ext cx="8208912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633" tIns="30480" rIns="170688" bIns="3048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Narození či smrt člověka</a:t>
          </a:r>
          <a:endParaRPr lang="cs-CZ" sz="2400" i="1" kern="1200" dirty="0">
            <a:solidFill>
              <a:schemeClr val="tx1">
                <a:lumMod val="50000"/>
                <a:lumOff val="50000"/>
              </a:schemeClr>
            </a:solidFill>
          </a:endParaRPr>
        </a:p>
      </dsp:txBody>
      <dsp:txXfrm>
        <a:off x="0" y="936104"/>
        <a:ext cx="8208912" cy="1076400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C43736-FF4D-4572-BFE5-96CD1145D30B}">
      <dsp:nvSpPr>
        <dsp:cNvPr id="0" name=""/>
        <dsp:cNvSpPr/>
      </dsp:nvSpPr>
      <dsp:spPr>
        <a:xfrm>
          <a:off x="0" y="3719"/>
          <a:ext cx="8208912" cy="93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/>
            <a:t>Stavy protiprávní</a:t>
          </a:r>
          <a:endParaRPr lang="cs-CZ" sz="4000" b="1" kern="1200" dirty="0"/>
        </a:p>
      </dsp:txBody>
      <dsp:txXfrm>
        <a:off x="0" y="3719"/>
        <a:ext cx="8208912" cy="932385"/>
      </dsp:txXfrm>
    </dsp:sp>
    <dsp:sp modelId="{3DB6E251-0AEA-4163-B17C-2AD4C7666E55}">
      <dsp:nvSpPr>
        <dsp:cNvPr id="0" name=""/>
        <dsp:cNvSpPr/>
      </dsp:nvSpPr>
      <dsp:spPr>
        <a:xfrm>
          <a:off x="0" y="936104"/>
          <a:ext cx="8208912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633" tIns="30480" rIns="170688" bIns="3048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i="0" kern="1200" dirty="0" smtClean="0">
              <a:solidFill>
                <a:schemeClr val="tx1"/>
              </a:solidFill>
            </a:rPr>
            <a:t>Pracovní úraz či požár způsoben bleskem</a:t>
          </a:r>
          <a:endParaRPr lang="cs-CZ" sz="2400" i="0" kern="1200" dirty="0">
            <a:solidFill>
              <a:schemeClr val="tx1"/>
            </a:solidFill>
          </a:endParaRPr>
        </a:p>
      </dsp:txBody>
      <dsp:txXfrm>
        <a:off x="0" y="936104"/>
        <a:ext cx="8208912" cy="107640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8D5072-609C-473E-B69C-C721B8A84EAF}">
      <dsp:nvSpPr>
        <dsp:cNvPr id="0" name=""/>
        <dsp:cNvSpPr/>
      </dsp:nvSpPr>
      <dsp:spPr>
        <a:xfrm rot="5400000">
          <a:off x="5377068" y="-2517399"/>
          <a:ext cx="691276" cy="589889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Vyvolá např. vznik rodičovské zodpovědnosti </a:t>
          </a:r>
          <a:endParaRPr lang="cs-CZ" sz="2100" kern="1200" dirty="0"/>
        </a:p>
      </dsp:txBody>
      <dsp:txXfrm rot="5400000">
        <a:off x="5377068" y="-2517399"/>
        <a:ext cx="691276" cy="5898895"/>
      </dsp:txXfrm>
    </dsp:sp>
    <dsp:sp modelId="{2AC62E91-16CA-4CEB-84E2-6A0D4DA40667}">
      <dsp:nvSpPr>
        <dsp:cNvPr id="0" name=""/>
        <dsp:cNvSpPr/>
      </dsp:nvSpPr>
      <dsp:spPr>
        <a:xfrm>
          <a:off x="544869" y="0"/>
          <a:ext cx="2228388" cy="8640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b="1" kern="1200" dirty="0" smtClean="0"/>
            <a:t>Narození</a:t>
          </a:r>
          <a:endParaRPr lang="cs-CZ" sz="3400" b="1" kern="1200" dirty="0"/>
        </a:p>
      </dsp:txBody>
      <dsp:txXfrm>
        <a:off x="544869" y="0"/>
        <a:ext cx="2228388" cy="864096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8D5072-609C-473E-B69C-C721B8A84EAF}">
      <dsp:nvSpPr>
        <dsp:cNvPr id="0" name=""/>
        <dsp:cNvSpPr/>
      </dsp:nvSpPr>
      <dsp:spPr>
        <a:xfrm rot="5400000">
          <a:off x="5377068" y="-2517399"/>
          <a:ext cx="691276" cy="589889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Vyvolá např. zánik povinnosti splnit závazek namalovat obraz</a:t>
          </a:r>
          <a:endParaRPr lang="cs-CZ" sz="2000" kern="1200" dirty="0"/>
        </a:p>
      </dsp:txBody>
      <dsp:txXfrm rot="5400000">
        <a:off x="5377068" y="-2517399"/>
        <a:ext cx="691276" cy="5898895"/>
      </dsp:txXfrm>
    </dsp:sp>
    <dsp:sp modelId="{2AC62E91-16CA-4CEB-84E2-6A0D4DA40667}">
      <dsp:nvSpPr>
        <dsp:cNvPr id="0" name=""/>
        <dsp:cNvSpPr/>
      </dsp:nvSpPr>
      <dsp:spPr>
        <a:xfrm>
          <a:off x="544869" y="0"/>
          <a:ext cx="2228388" cy="8640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Smrt</a:t>
          </a:r>
          <a:endParaRPr lang="cs-CZ" sz="3600" b="1" kern="1200" dirty="0"/>
        </a:p>
      </dsp:txBody>
      <dsp:txXfrm>
        <a:off x="544869" y="0"/>
        <a:ext cx="2228388" cy="864096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8D5072-609C-473E-B69C-C721B8A84EAF}">
      <dsp:nvSpPr>
        <dsp:cNvPr id="0" name=""/>
        <dsp:cNvSpPr/>
      </dsp:nvSpPr>
      <dsp:spPr>
        <a:xfrm rot="5400000">
          <a:off x="5377068" y="-2517399"/>
          <a:ext cx="691276" cy="589889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Viz. dále</a:t>
          </a:r>
          <a:endParaRPr lang="cs-CZ" sz="2000" kern="1200" dirty="0"/>
        </a:p>
      </dsp:txBody>
      <dsp:txXfrm rot="5400000">
        <a:off x="5377068" y="-2517399"/>
        <a:ext cx="691276" cy="5898895"/>
      </dsp:txXfrm>
    </dsp:sp>
    <dsp:sp modelId="{2AC62E91-16CA-4CEB-84E2-6A0D4DA40667}">
      <dsp:nvSpPr>
        <dsp:cNvPr id="0" name=""/>
        <dsp:cNvSpPr/>
      </dsp:nvSpPr>
      <dsp:spPr>
        <a:xfrm>
          <a:off x="544869" y="0"/>
          <a:ext cx="2228388" cy="8640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Čas </a:t>
          </a:r>
          <a:endParaRPr lang="cs-CZ" sz="3600" b="1" kern="1200" dirty="0"/>
        </a:p>
      </dsp:txBody>
      <dsp:txXfrm>
        <a:off x="544869" y="0"/>
        <a:ext cx="2228388" cy="8640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6D44E7-C77F-4536-8A00-3AD0338120F9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021201-844B-4DBA-BE0F-85E3308693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8540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21201-844B-4DBA-BE0F-85E3308693E4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21201-844B-4DBA-BE0F-85E3308693E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7386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ADD3513-E45A-459C-ABFA-89A9946A25EA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13" Type="http://schemas.openxmlformats.org/officeDocument/2006/relationships/diagramLayout" Target="../diagrams/layout15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12" Type="http://schemas.openxmlformats.org/officeDocument/2006/relationships/diagramData" Target="../diagrams/data15.xml"/><Relationship Id="rId2" Type="http://schemas.openxmlformats.org/officeDocument/2006/relationships/diagramData" Target="../diagrams/data13.xml"/><Relationship Id="rId16" Type="http://schemas.microsoft.com/office/2007/relationships/diagramDrawing" Target="../diagrams/drawing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5" Type="http://schemas.openxmlformats.org/officeDocument/2006/relationships/diagramColors" Target="../diagrams/colors15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Relationship Id="rId14" Type="http://schemas.openxmlformats.org/officeDocument/2006/relationships/diagramQuickStyle" Target="../diagrams/quickStyle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9525758"/>
              </p:ext>
            </p:extLst>
          </p:nvPr>
        </p:nvGraphicFramePr>
        <p:xfrm>
          <a:off x="323528" y="1436250"/>
          <a:ext cx="8136904" cy="5256581"/>
        </p:xfrm>
        <a:graphic>
          <a:graphicData uri="http://schemas.openxmlformats.org/drawingml/2006/table">
            <a:tbl>
              <a:tblPr/>
              <a:tblGrid>
                <a:gridCol w="2072367"/>
                <a:gridCol w="6064537"/>
              </a:tblGrid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54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nauka (klíčová aktivita III/2)</a:t>
                      </a:r>
                      <a:endParaRPr lang="cs-CZ" sz="18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Právní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skutečnosti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54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144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dirty="0" smtClean="0"/>
                        <a:t>Prezentace má za úkol přiblížit problematiku právních skutečností, rozebrat jednotlivé dílčí prvky a vysvětlit pojmy, jež se vztahují k tématu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1. 10. 2013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54733" y="68098"/>
            <a:ext cx="8791499" cy="1368152"/>
            <a:chOff x="-437" y="806"/>
            <a:chExt cx="89274" cy="15314"/>
          </a:xfrm>
        </p:grpSpPr>
        <p:pic>
          <p:nvPicPr>
            <p:cNvPr id="6" name="Obrázek 5" descr="Výřez obrazovky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699" y="806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r="73221" b="6723"/>
            <a:stretch>
              <a:fillRect/>
            </a:stretch>
          </p:blipFill>
          <p:spPr bwMode="auto">
            <a:xfrm>
              <a:off x="-437" y="806"/>
              <a:ext cx="11844" cy="11918"/>
            </a:xfrm>
            <a:prstGeom prst="rect">
              <a:avLst/>
            </a:prstGeom>
            <a:noFill/>
          </p:spPr>
        </p:pic>
        <p:pic>
          <p:nvPicPr>
            <p:cNvPr id="8" name="Obrázek 7" descr="loga soukrškolyvjpeg.jpg"/>
            <p:cNvPicPr>
              <a:picLocks noChangeAspect="1"/>
            </p:cNvPicPr>
            <p:nvPr/>
          </p:nvPicPr>
          <p:blipFill>
            <a:blip r:embed="rId5" cstate="print"/>
            <a:srcRect l="86334" b="10297"/>
            <a:stretch>
              <a:fillRect/>
            </a:stretch>
          </p:blipFill>
          <p:spPr bwMode="auto">
            <a:xfrm>
              <a:off x="76063" y="806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9" name="Obdélník 8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40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Právní skutečnosti</a:t>
            </a:r>
            <a:r>
              <a:rPr lang="cs-CZ" sz="5400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sz="5400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algn="just"/>
            <a:r>
              <a:rPr lang="cs-CZ" i="1" dirty="0" smtClean="0"/>
              <a:t>Právní normou předvídané (přírodní či společenské) okolnosti, za nichž dochází ke…</a:t>
            </a:r>
          </a:p>
          <a:p>
            <a:pPr algn="just"/>
            <a:endParaRPr lang="cs-CZ" i="1" dirty="0" smtClean="0"/>
          </a:p>
          <a:p>
            <a:pPr algn="just"/>
            <a:endParaRPr lang="cs-CZ" i="1" dirty="0"/>
          </a:p>
          <a:p>
            <a:pPr algn="just"/>
            <a:endParaRPr lang="cs-CZ" i="1" dirty="0" smtClean="0"/>
          </a:p>
          <a:p>
            <a:pPr algn="just"/>
            <a:endParaRPr lang="cs-CZ" i="1" dirty="0"/>
          </a:p>
          <a:p>
            <a:pPr algn="just"/>
            <a:endParaRPr lang="cs-CZ" i="1" dirty="0" smtClean="0"/>
          </a:p>
          <a:p>
            <a:pPr algn="just"/>
            <a:endParaRPr lang="cs-CZ" i="1" dirty="0" smtClean="0"/>
          </a:p>
          <a:p>
            <a:pPr marL="0" indent="0" algn="just">
              <a:buNone/>
            </a:pPr>
            <a:endParaRPr lang="cs-CZ" i="1" dirty="0" smtClean="0"/>
          </a:p>
          <a:p>
            <a:pPr marL="0" indent="0" algn="just">
              <a:buNone/>
            </a:pPr>
            <a:endParaRPr lang="cs-CZ" i="1" dirty="0" smtClean="0"/>
          </a:p>
          <a:p>
            <a:pPr marL="0" indent="0" algn="just">
              <a:buNone/>
            </a:pPr>
            <a:r>
              <a:rPr lang="cs-CZ" b="1" i="1" u="sng" dirty="0" smtClean="0"/>
              <a:t>… </a:t>
            </a:r>
            <a:r>
              <a:rPr lang="cs-CZ" sz="3200" b="1" i="1" u="sng" dirty="0" smtClean="0"/>
              <a:t>právního vztahu</a:t>
            </a:r>
            <a:endParaRPr lang="cs-CZ" b="1" i="1" u="sng" dirty="0" smtClean="0"/>
          </a:p>
          <a:p>
            <a:pPr algn="just"/>
            <a:endParaRPr lang="cs-CZ" i="1" dirty="0"/>
          </a:p>
          <a:p>
            <a:pPr algn="just"/>
            <a:endParaRPr lang="cs-CZ" i="1" dirty="0" smtClean="0"/>
          </a:p>
          <a:p>
            <a:pPr algn="just"/>
            <a:endParaRPr lang="cs-CZ" i="1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 marL="11430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889856641"/>
              </p:ext>
            </p:extLst>
          </p:nvPr>
        </p:nvGraphicFramePr>
        <p:xfrm>
          <a:off x="539552" y="2564904"/>
          <a:ext cx="806489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xmlns="" val="3113027408"/>
              </p:ext>
            </p:extLst>
          </p:nvPr>
        </p:nvGraphicFramePr>
        <p:xfrm>
          <a:off x="539552" y="2564904"/>
          <a:ext cx="806489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xmlns="" val="2504617332"/>
              </p:ext>
            </p:extLst>
          </p:nvPr>
        </p:nvGraphicFramePr>
        <p:xfrm>
          <a:off x="539552" y="2564904"/>
          <a:ext cx="806489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12" grpId="0">
        <p:bldAsOne/>
      </p:bldGraphic>
      <p:bldGraphic spid="13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vztah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Vztah existující v souladu s právními normami objektivního práva, přičemž jejich účastníci vystupují jako nositelé vzájemných práv a povinností.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K hlavním předpokladům právního vztahu tedy náleží:</a:t>
            </a:r>
          </a:p>
          <a:p>
            <a:pPr algn="just"/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b="1" dirty="0" smtClean="0"/>
              <a:t>Právní norma</a:t>
            </a:r>
            <a:r>
              <a:rPr lang="cs-CZ" dirty="0" smtClean="0"/>
              <a:t>				- </a:t>
            </a:r>
            <a:r>
              <a:rPr lang="cs-CZ" b="1" dirty="0" smtClean="0"/>
              <a:t>Subjekt</a:t>
            </a:r>
            <a:endParaRPr lang="cs-CZ" b="1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b="1" dirty="0" smtClean="0"/>
              <a:t>Objekt</a:t>
            </a:r>
            <a:r>
              <a:rPr lang="cs-CZ" dirty="0" smtClean="0"/>
              <a:t>					- </a:t>
            </a:r>
            <a:r>
              <a:rPr lang="cs-CZ" b="1" dirty="0" smtClean="0"/>
              <a:t>Obsah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16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skutečnosti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Třídí se dle toho, zda jsou závislé na vůli subjektu, na: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480636651"/>
              </p:ext>
            </p:extLst>
          </p:nvPr>
        </p:nvGraphicFramePr>
        <p:xfrm>
          <a:off x="467544" y="2420888"/>
          <a:ext cx="8208912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174501799"/>
              </p:ext>
            </p:extLst>
          </p:nvPr>
        </p:nvGraphicFramePr>
        <p:xfrm>
          <a:off x="467544" y="4581128"/>
          <a:ext cx="8208912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203537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Volní jednání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/>
          <a:lstStyle/>
          <a:p>
            <a:r>
              <a:rPr lang="cs-CZ" dirty="0" smtClean="0"/>
              <a:t>Právní teorie dělí na:</a:t>
            </a:r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992439259"/>
              </p:ext>
            </p:extLst>
          </p:nvPr>
        </p:nvGraphicFramePr>
        <p:xfrm>
          <a:off x="467544" y="2060848"/>
          <a:ext cx="8208912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2158538931"/>
              </p:ext>
            </p:extLst>
          </p:nvPr>
        </p:nvGraphicFramePr>
        <p:xfrm>
          <a:off x="467544" y="4725144"/>
          <a:ext cx="8208912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13016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8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1619" y="332656"/>
            <a:ext cx="8229600" cy="990600"/>
          </a:xfrm>
        </p:spPr>
        <p:txBody>
          <a:bodyPr/>
          <a:lstStyle/>
          <a:p>
            <a:r>
              <a:rPr lang="cs-CZ" dirty="0" smtClean="0"/>
              <a:t>Právní jednání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9656" y="1196752"/>
            <a:ext cx="8229600" cy="4876800"/>
          </a:xfrm>
        </p:spPr>
        <p:txBody>
          <a:bodyPr>
            <a:normAutofit/>
          </a:bodyPr>
          <a:lstStyle/>
          <a:p>
            <a:r>
              <a:rPr lang="cs-CZ" dirty="0" smtClean="0"/>
              <a:t>Spočívá v chování subjektu v souladu s právní normou a to bez ohledu a to, zda se projeví činností či nečinností.</a:t>
            </a:r>
          </a:p>
          <a:p>
            <a:endParaRPr lang="cs-CZ" dirty="0"/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00000"/>
                </a:solidFill>
              </a:rPr>
              <a:t>Konání (</a:t>
            </a:r>
            <a:r>
              <a:rPr lang="cs-CZ" dirty="0" err="1" smtClean="0">
                <a:solidFill>
                  <a:srgbClr val="C00000"/>
                </a:solidFill>
              </a:rPr>
              <a:t>komisivní</a:t>
            </a:r>
            <a:r>
              <a:rPr lang="cs-CZ" dirty="0" smtClean="0">
                <a:solidFill>
                  <a:srgbClr val="C00000"/>
                </a:solidFill>
              </a:rPr>
              <a:t> právní jednání)</a:t>
            </a:r>
          </a:p>
          <a:p>
            <a:r>
              <a:rPr lang="cs-CZ" dirty="0" smtClean="0"/>
              <a:t>Platba v obchodě…</a:t>
            </a:r>
          </a:p>
          <a:p>
            <a:r>
              <a:rPr lang="cs-CZ" dirty="0" smtClean="0"/>
              <a:t>Podpis kupní smlouvy…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00000"/>
                </a:solidFill>
              </a:rPr>
              <a:t>Nekonání (omisivní PJ)</a:t>
            </a:r>
          </a:p>
          <a:p>
            <a:r>
              <a:rPr lang="cs-CZ" dirty="0" smtClean="0"/>
              <a:t>Neposkytnutí pomoci při dopravní nehodě…</a:t>
            </a:r>
          </a:p>
          <a:p>
            <a:r>
              <a:rPr lang="cs-CZ" dirty="0" smtClean="0"/>
              <a:t>Matka novorozeněte jej nekrmí a to následně zemře…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2220" y="4437112"/>
            <a:ext cx="1826971" cy="65928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9147" y="2564904"/>
            <a:ext cx="1368152" cy="15664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35164" y="2557399"/>
            <a:ext cx="1512168" cy="147140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515200" y="5229200"/>
            <a:ext cx="1628800" cy="1628800"/>
          </a:xfrm>
          <a:prstGeom prst="round2SameRect">
            <a:avLst>
              <a:gd name="adj1" fmla="val 50000"/>
              <a:gd name="adj2" fmla="val 0"/>
            </a:avLst>
          </a:prstGeom>
        </p:spPr>
      </p:pic>
    </p:spTree>
    <p:extLst>
      <p:ext uri="{BB962C8B-B14F-4D97-AF65-F5344CB8AC3E}">
        <p14:creationId xmlns:p14="http://schemas.microsoft.com/office/powerpoint/2010/main" xmlns="" val="27569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i="1" dirty="0" smtClean="0"/>
              <a:t>Právní úkony</a:t>
            </a:r>
            <a:endParaRPr lang="cs-CZ" sz="32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Musí mít tyto náležitosti: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Musí existovat shoda mezi vůlí a jejím projevem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98676398"/>
              </p:ext>
            </p:extLst>
          </p:nvPr>
        </p:nvGraphicFramePr>
        <p:xfrm>
          <a:off x="539552" y="1988840"/>
          <a:ext cx="7776864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2612416078"/>
              </p:ext>
            </p:extLst>
          </p:nvPr>
        </p:nvGraphicFramePr>
        <p:xfrm>
          <a:off x="539552" y="3212976"/>
          <a:ext cx="7776864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3722622022"/>
              </p:ext>
            </p:extLst>
          </p:nvPr>
        </p:nvGraphicFramePr>
        <p:xfrm>
          <a:off x="539552" y="4437112"/>
          <a:ext cx="7776864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xmlns="" val="1976376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Graphic spid="4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/>
              <a:t>Právní úkony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Dělí se dle počtu subjektů také na: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C00000"/>
                </a:solidFill>
              </a:rPr>
              <a:t>Jednostranné</a:t>
            </a:r>
          </a:p>
          <a:p>
            <a:pPr marL="0" indent="0">
              <a:buNone/>
            </a:pPr>
            <a:r>
              <a:rPr lang="cs-CZ" dirty="0" smtClean="0"/>
              <a:t>- závěť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Dvoustranné</a:t>
            </a:r>
          </a:p>
          <a:p>
            <a:pPr marL="0" indent="0">
              <a:buNone/>
            </a:pPr>
            <a:r>
              <a:rPr lang="cs-CZ" dirty="0" smtClean="0"/>
              <a:t>- kupní smlouva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Vícestranné</a:t>
            </a:r>
          </a:p>
          <a:p>
            <a:pPr marL="0" indent="0">
              <a:buNone/>
            </a:pPr>
            <a:r>
              <a:rPr lang="cs-CZ" dirty="0" smtClean="0"/>
              <a:t>- veřejná soutěž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2204864"/>
            <a:ext cx="2857500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533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Protiprávní jednání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Spočívá v činnosti či nečinnosti subjektu, který tímto porušil povinnost stanovenou závaznou právní normou.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Následkem takového chování je právní </a:t>
            </a:r>
            <a:r>
              <a:rPr lang="cs-CZ" u="sng" dirty="0" smtClean="0"/>
              <a:t>odpovědnost</a:t>
            </a:r>
            <a:r>
              <a:rPr lang="cs-CZ" dirty="0" smtClean="0"/>
              <a:t>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 civilním právu postačí „</a:t>
            </a:r>
            <a:r>
              <a:rPr lang="cs-CZ" i="1" dirty="0" smtClean="0"/>
              <a:t>symbolické navrácení do původního stavu</a:t>
            </a:r>
            <a:r>
              <a:rPr lang="cs-CZ" dirty="0" smtClean="0"/>
              <a:t>“, tedy </a:t>
            </a:r>
            <a:r>
              <a:rPr lang="cs-CZ" i="1" dirty="0" smtClean="0"/>
              <a:t>kompenzace, odškodnění, bolestné či zadostiučinění</a:t>
            </a:r>
            <a:r>
              <a:rPr lang="cs-CZ" dirty="0" smtClean="0"/>
              <a:t>… 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 trestním právu se jedná o tresty dle trestního zákona.</a:t>
            </a:r>
            <a:r>
              <a:rPr lang="cs-CZ" dirty="0"/>
              <a:t> </a:t>
            </a:r>
            <a:r>
              <a:rPr lang="cs-CZ" i="1" dirty="0" smtClean="0"/>
              <a:t>Odnětí svobody, obecně prospěšné práce…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17034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Jednání nezávislé na vůli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Právní teorie je člení na:</a:t>
            </a:r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992442112"/>
              </p:ext>
            </p:extLst>
          </p:nvPr>
        </p:nvGraphicFramePr>
        <p:xfrm>
          <a:off x="467544" y="2348880"/>
          <a:ext cx="82089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989043681"/>
              </p:ext>
            </p:extLst>
          </p:nvPr>
        </p:nvGraphicFramePr>
        <p:xfrm>
          <a:off x="467544" y="4365104"/>
          <a:ext cx="82089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08825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události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Skutečnosti, na něž váže právní norma vznik, změnu nebo zánik právního vztahu, a to nezávisle na vůli subjektu, jehož se týkají.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K nejvýznamnějším právním událostem patří:</a:t>
            </a:r>
          </a:p>
          <a:p>
            <a:pPr algn="just"/>
            <a:endParaRPr lang="cs-CZ" dirty="0"/>
          </a:p>
          <a:p>
            <a:pPr algn="just"/>
            <a:endParaRPr lang="cs-CZ" dirty="0" smtClean="0"/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772266642"/>
              </p:ext>
            </p:extLst>
          </p:nvPr>
        </p:nvGraphicFramePr>
        <p:xfrm>
          <a:off x="107504" y="3717032"/>
          <a:ext cx="921702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679598304"/>
              </p:ext>
            </p:extLst>
          </p:nvPr>
        </p:nvGraphicFramePr>
        <p:xfrm>
          <a:off x="107504" y="4653136"/>
          <a:ext cx="921702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628622231"/>
              </p:ext>
            </p:extLst>
          </p:nvPr>
        </p:nvGraphicFramePr>
        <p:xfrm>
          <a:off x="107504" y="5589240"/>
          <a:ext cx="921702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xmlns="" val="205862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  <p:bldGraphic spid="6" grpId="0">
        <p:bldAsOne/>
      </p:bldGraphic>
      <p:bldGraphic spid="7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0600"/>
          </a:xfrm>
        </p:spPr>
        <p:txBody>
          <a:bodyPr/>
          <a:lstStyle/>
          <a:p>
            <a:r>
              <a:rPr lang="cs-CZ" dirty="0" smtClean="0"/>
              <a:t>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Plynutí času ve formě lhůt, jež vyvolávají právní následky (vznik, změnu a zánik práv a povinností).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Rozeznáváme základní časové okamžiky:</a:t>
            </a:r>
            <a:endParaRPr lang="cs-CZ" dirty="0"/>
          </a:p>
          <a:p>
            <a:pPr algn="just"/>
            <a:r>
              <a:rPr lang="cs-CZ" dirty="0" smtClean="0">
                <a:solidFill>
                  <a:srgbClr val="C00000"/>
                </a:solidFill>
              </a:rPr>
              <a:t>Promlčení</a:t>
            </a:r>
            <a:r>
              <a:rPr lang="cs-CZ" dirty="0" smtClean="0"/>
              <a:t> – uplynutím (běžně 3 let) lhůty zaniká právní nárok, samotné právo však existuje a lze dobrovolně vykonat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>
                <a:solidFill>
                  <a:srgbClr val="C00000"/>
                </a:solidFill>
              </a:rPr>
              <a:t>Prekluze</a:t>
            </a:r>
            <a:r>
              <a:rPr lang="cs-CZ" dirty="0" smtClean="0"/>
              <a:t> – uplynutím lhůty zaniká jak nárok, tak i samotné právo a nelze vykonat (např. reklamační lhůta)</a:t>
            </a:r>
          </a:p>
          <a:p>
            <a:pPr algn="just"/>
            <a:endParaRPr lang="cs-CZ" dirty="0">
              <a:solidFill>
                <a:srgbClr val="C00000"/>
              </a:solidFill>
            </a:endParaRPr>
          </a:p>
          <a:p>
            <a:pPr algn="just"/>
            <a:r>
              <a:rPr lang="cs-CZ" dirty="0" smtClean="0">
                <a:solidFill>
                  <a:srgbClr val="C00000"/>
                </a:solidFill>
              </a:rPr>
              <a:t>Vydržení </a:t>
            </a:r>
            <a:r>
              <a:rPr lang="cs-CZ" dirty="0" smtClean="0"/>
              <a:t>– uplynutím lhůty (3 roky movitosti a 10 let nemovitosti) a splněním dalších podmínek vzniká vlastnické právo oprávněnému subjektu</a:t>
            </a:r>
            <a:endParaRPr lang="cs-CZ" dirty="0" smtClean="0">
              <a:solidFill>
                <a:srgbClr val="C00000"/>
              </a:solidFill>
            </a:endParaRPr>
          </a:p>
          <a:p>
            <a:pPr algn="just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41956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Protiprávní 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výsledky nezaviněné události, jež je v rozporu se zněním normy. </a:t>
            </a:r>
          </a:p>
          <a:p>
            <a:endParaRPr lang="cs-CZ" dirty="0" smtClean="0"/>
          </a:p>
          <a:p>
            <a:r>
              <a:rPr lang="cs-CZ" dirty="0" smtClean="0"/>
              <a:t>Současně tato norma ukládá někomu daný stav odstranit či napravit.</a:t>
            </a:r>
          </a:p>
          <a:p>
            <a:endParaRPr lang="cs-CZ" dirty="0" smtClean="0"/>
          </a:p>
          <a:p>
            <a:r>
              <a:rPr lang="cs-CZ" dirty="0" smtClean="0"/>
              <a:t>Jedná se tedy o objektivní odpovědnost za výsledek (subjekt odpovídá za něco, co nezpůsobil)</a:t>
            </a:r>
          </a:p>
          <a:p>
            <a:endParaRPr lang="cs-CZ" dirty="0" smtClean="0"/>
          </a:p>
          <a:p>
            <a:r>
              <a:rPr lang="cs-CZ" i="1" dirty="0" smtClean="0"/>
              <a:t>Např., odpovědnost provozovatele restaurace za ztrátu odložených věcí zákazníka.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4247011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Volní jednání dělíme na ___________ a </a:t>
            </a:r>
            <a:r>
              <a:rPr lang="cs-CZ" dirty="0"/>
              <a:t>___________ </a:t>
            </a:r>
            <a:r>
              <a:rPr lang="cs-CZ" dirty="0" smtClean="0"/>
              <a:t> jednání.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Vůle, jako náležitost právního úkonu, musí být skutečná, </a:t>
            </a:r>
            <a:r>
              <a:rPr lang="cs-CZ" dirty="0"/>
              <a:t>___________ </a:t>
            </a:r>
            <a:r>
              <a:rPr lang="cs-CZ" dirty="0" smtClean="0"/>
              <a:t>, prostá omylů a ___________ .</a:t>
            </a:r>
          </a:p>
          <a:p>
            <a:pPr algn="just"/>
            <a:endParaRPr lang="cs-CZ" dirty="0"/>
          </a:p>
          <a:p>
            <a:pPr algn="just"/>
            <a:r>
              <a:rPr lang="cs-CZ" dirty="0" err="1" smtClean="0"/>
              <a:t>Komisivní</a:t>
            </a:r>
            <a:r>
              <a:rPr lang="cs-CZ" dirty="0" smtClean="0"/>
              <a:t> právní jednání spočívá v </a:t>
            </a:r>
            <a:r>
              <a:rPr lang="cs-CZ" dirty="0"/>
              <a:t>___________ </a:t>
            </a:r>
            <a:r>
              <a:rPr lang="cs-CZ" dirty="0" smtClean="0"/>
              <a:t>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Následkem protiprávního jednání je _______ _________.</a:t>
            </a:r>
          </a:p>
          <a:p>
            <a:pPr algn="just"/>
            <a:endParaRPr lang="cs-CZ" dirty="0"/>
          </a:p>
          <a:p>
            <a:pPr algn="just"/>
            <a:endParaRPr lang="cs-CZ" dirty="0" smtClean="0"/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78346" y="1552362"/>
            <a:ext cx="12634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právní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631640" y="1552362"/>
            <a:ext cx="20617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protiprávní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3156151"/>
            <a:ext cx="11849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vážná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974639" y="3156151"/>
            <a:ext cx="18838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svobodná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724128" y="4062242"/>
            <a:ext cx="13436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konání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506280" y="4961993"/>
            <a:ext cx="31229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rávní odpovědnost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3013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8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cs-CZ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Zdroje</a:t>
            </a:r>
            <a: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064896" cy="5688632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1500" dirty="0" smtClean="0"/>
              <a:t>EMPERORO GO-TOBA. </a:t>
            </a:r>
            <a:r>
              <a:rPr lang="pt-BR" sz="1500" i="1" dirty="0" smtClean="0"/>
              <a:t>http</a:t>
            </a:r>
            <a:r>
              <a:rPr lang="pt-BR" sz="1500" i="1" dirty="0"/>
              <a:t>://</a:t>
            </a:r>
            <a:r>
              <a:rPr lang="cs-CZ" sz="1500" i="1" dirty="0"/>
              <a:t>commons.wikimedia.org</a:t>
            </a:r>
            <a:r>
              <a:rPr lang="pt-BR" sz="1500" dirty="0"/>
              <a:t> [online].</a:t>
            </a:r>
            <a:r>
              <a:rPr lang="cs-CZ" sz="1500" dirty="0" smtClean="0"/>
              <a:t> [cit. </a:t>
            </a:r>
            <a:r>
              <a:rPr lang="cs-CZ" sz="1500" dirty="0"/>
              <a:t>1.10.2013]. </a:t>
            </a:r>
            <a:r>
              <a:rPr lang="cs-CZ" sz="1500" dirty="0" smtClean="0"/>
              <a:t>Dostupný na WWW: </a:t>
            </a:r>
            <a:r>
              <a:rPr lang="cs-CZ" sz="1500" dirty="0"/>
              <a:t>http://commons.wikimedia.org/wiki/File:Go-Toba_testament.jpg</a:t>
            </a:r>
          </a:p>
          <a:p>
            <a:pPr marL="0" indent="0" algn="just">
              <a:buNone/>
            </a:pPr>
            <a:endParaRPr lang="cs-CZ" sz="1500" dirty="0" smtClean="0"/>
          </a:p>
          <a:p>
            <a:pPr algn="just"/>
            <a:r>
              <a:rPr lang="cs-CZ" sz="1500" dirty="0" smtClean="0"/>
              <a:t>AUTOR </a:t>
            </a:r>
            <a:r>
              <a:rPr lang="cs-CZ" sz="1500" dirty="0"/>
              <a:t>NEUVEDEN</a:t>
            </a:r>
            <a:r>
              <a:rPr lang="pt-BR" sz="1500" dirty="0"/>
              <a:t>. </a:t>
            </a:r>
            <a:r>
              <a:rPr lang="pt-BR" sz="1500" i="1" dirty="0"/>
              <a:t>http://office.microsoft.com/</a:t>
            </a:r>
            <a:r>
              <a:rPr lang="pt-BR" sz="1500" dirty="0"/>
              <a:t> [online]. [cit. </a:t>
            </a:r>
            <a:r>
              <a:rPr lang="cs-CZ" sz="1500" dirty="0"/>
              <a:t>1.10.2013</a:t>
            </a:r>
            <a:r>
              <a:rPr lang="pt-BR" sz="1500" dirty="0" smtClean="0"/>
              <a:t>]. </a:t>
            </a:r>
            <a:r>
              <a:rPr lang="pt-BR" sz="1500" dirty="0"/>
              <a:t>Dostupný na WWW</a:t>
            </a:r>
            <a:r>
              <a:rPr lang="cs-CZ" sz="1500" dirty="0" smtClean="0"/>
              <a:t>:http</a:t>
            </a:r>
            <a:r>
              <a:rPr lang="cs-CZ" sz="1500" dirty="0"/>
              <a:t>://</a:t>
            </a:r>
            <a:r>
              <a:rPr lang="cs-CZ" sz="1500" dirty="0" smtClean="0"/>
              <a:t>office.microsoft.com/cs-cz/images/results.aspx?qu=n%C3%A1kup&amp;ex=1#ai:MC900295450|</a:t>
            </a:r>
          </a:p>
          <a:p>
            <a:pPr algn="just"/>
            <a:endParaRPr lang="cs-CZ" sz="1500" dirty="0" smtClean="0"/>
          </a:p>
          <a:p>
            <a:pPr algn="just"/>
            <a:r>
              <a:rPr lang="cs-CZ" sz="1500" dirty="0"/>
              <a:t>AUTOR NEUVEDEN</a:t>
            </a:r>
            <a:r>
              <a:rPr lang="pt-BR" sz="1500" dirty="0"/>
              <a:t>. </a:t>
            </a:r>
            <a:r>
              <a:rPr lang="pt-BR" sz="1500" i="1" dirty="0"/>
              <a:t>http://office.microsoft.com/</a:t>
            </a:r>
            <a:r>
              <a:rPr lang="pt-BR" sz="1500" dirty="0"/>
              <a:t> [online]. [cit. </a:t>
            </a:r>
            <a:r>
              <a:rPr lang="cs-CZ" sz="1500" dirty="0"/>
              <a:t>1.10.2013</a:t>
            </a:r>
            <a:r>
              <a:rPr lang="pt-BR" sz="1500" dirty="0" smtClean="0"/>
              <a:t>]. </a:t>
            </a:r>
            <a:r>
              <a:rPr lang="pt-BR" sz="1500" dirty="0"/>
              <a:t>Dostupný na WWW</a:t>
            </a:r>
            <a:r>
              <a:rPr lang="cs-CZ" sz="1500" dirty="0" smtClean="0"/>
              <a:t>:http</a:t>
            </a:r>
            <a:r>
              <a:rPr lang="cs-CZ" sz="1500" dirty="0"/>
              <a:t>://office.microsoft.com/cs-cz/images/results.aspx?qu=smlouva&amp;ex=1#ai:MC900379593</a:t>
            </a:r>
            <a:r>
              <a:rPr lang="cs-CZ" sz="1500" dirty="0" smtClean="0"/>
              <a:t>|</a:t>
            </a:r>
          </a:p>
          <a:p>
            <a:pPr algn="just"/>
            <a:endParaRPr lang="cs-CZ" sz="1500" dirty="0" smtClean="0"/>
          </a:p>
          <a:p>
            <a:pPr algn="just"/>
            <a:r>
              <a:rPr lang="cs-CZ" sz="1500" dirty="0"/>
              <a:t>AUTOR NEUVEDEN</a:t>
            </a:r>
            <a:r>
              <a:rPr lang="pt-BR" sz="1500" dirty="0"/>
              <a:t>. </a:t>
            </a:r>
            <a:r>
              <a:rPr lang="pt-BR" sz="1500" i="1" dirty="0"/>
              <a:t>http://office.microsoft.com/</a:t>
            </a:r>
            <a:r>
              <a:rPr lang="pt-BR" sz="1500" dirty="0"/>
              <a:t> [online]. [cit. </a:t>
            </a:r>
            <a:r>
              <a:rPr lang="cs-CZ" sz="1500" dirty="0"/>
              <a:t>1.10.2013</a:t>
            </a:r>
            <a:r>
              <a:rPr lang="pt-BR" sz="1500" dirty="0" smtClean="0"/>
              <a:t>]. </a:t>
            </a:r>
            <a:r>
              <a:rPr lang="pt-BR" sz="1500" dirty="0"/>
              <a:t>Dostupný na WWW</a:t>
            </a:r>
            <a:r>
              <a:rPr lang="cs-CZ" sz="1500" dirty="0" smtClean="0"/>
              <a:t>:http</a:t>
            </a:r>
            <a:r>
              <a:rPr lang="cs-CZ" sz="1500" dirty="0"/>
              <a:t>://office.microsoft.com/cs-cz/images/results.aspx?qu=d%C3%ADt%C4%9B&amp;ex=1#ai:MP900412064| </a:t>
            </a:r>
            <a:endParaRPr lang="cs-CZ" sz="1500" dirty="0" smtClean="0"/>
          </a:p>
          <a:p>
            <a:pPr algn="just"/>
            <a:endParaRPr lang="cs-CZ" sz="1500" dirty="0" smtClean="0"/>
          </a:p>
          <a:p>
            <a:pPr algn="just"/>
            <a:r>
              <a:rPr lang="cs-CZ" sz="1500" dirty="0"/>
              <a:t>AUTOR NEUVEDEN</a:t>
            </a:r>
            <a:r>
              <a:rPr lang="pt-BR" sz="1500" dirty="0"/>
              <a:t>. </a:t>
            </a:r>
            <a:r>
              <a:rPr lang="pt-BR" sz="1500" i="1" dirty="0"/>
              <a:t>http://office.microsoft.com/</a:t>
            </a:r>
            <a:r>
              <a:rPr lang="pt-BR" sz="1500" dirty="0"/>
              <a:t> [online]. [cit. </a:t>
            </a:r>
            <a:r>
              <a:rPr lang="cs-CZ" sz="1500" dirty="0" smtClean="0"/>
              <a:t>1.10.2013</a:t>
            </a:r>
            <a:r>
              <a:rPr lang="pt-BR" sz="1500" dirty="0" smtClean="0"/>
              <a:t>]. </a:t>
            </a:r>
            <a:r>
              <a:rPr lang="pt-BR" sz="1500" dirty="0"/>
              <a:t>Dostupný na WWW</a:t>
            </a:r>
            <a:r>
              <a:rPr lang="cs-CZ" sz="1500" dirty="0" smtClean="0"/>
              <a:t>:http</a:t>
            </a:r>
            <a:r>
              <a:rPr lang="cs-CZ" sz="1500" dirty="0"/>
              <a:t>://office.microsoft.com/cs-cz/images/results.aspx?qu=nehoda&amp;ex=1#ai:MC900056717</a:t>
            </a:r>
            <a:r>
              <a:rPr lang="cs-CZ" sz="1500" dirty="0" smtClean="0"/>
              <a:t>|</a:t>
            </a:r>
          </a:p>
          <a:p>
            <a:pPr marL="0" indent="0" algn="just">
              <a:buNone/>
            </a:pPr>
            <a:endParaRPr lang="cs-CZ" sz="1500" dirty="0" smtClean="0"/>
          </a:p>
          <a:p>
            <a:pPr algn="just">
              <a:buFont typeface="Arial" pitchFamily="34" charset="0"/>
              <a:buChar char="•"/>
            </a:pPr>
            <a:r>
              <a:rPr lang="cs-CZ" sz="1500" dirty="0" smtClean="0"/>
              <a:t>HARVÁNEK, Jaromír, a kol. Teorie práva. Plzeň: Aleš Čeněk, 2008, 501 s. ISBN 978-80-7380-104-5.</a:t>
            </a:r>
          </a:p>
          <a:p>
            <a:pPr algn="just">
              <a:buFont typeface="Arial" pitchFamily="34" charset="0"/>
              <a:buChar char="•"/>
            </a:pPr>
            <a:endParaRPr lang="cs-CZ" sz="1500" dirty="0" smtClean="0"/>
          </a:p>
          <a:p>
            <a:pPr algn="just">
              <a:buFont typeface="Arial" pitchFamily="34" charset="0"/>
              <a:buChar char="•"/>
            </a:pPr>
            <a:r>
              <a:rPr lang="cs-CZ" sz="1500" dirty="0" smtClean="0"/>
              <a:t>DVOŘÁK, Jan, a kol. Odmaturuj ze společenských věd. 1. </a:t>
            </a:r>
            <a:r>
              <a:rPr lang="cs-CZ" sz="1500" dirty="0" err="1" smtClean="0"/>
              <a:t>vyd</a:t>
            </a:r>
            <a:r>
              <a:rPr lang="cs-CZ" sz="1500" dirty="0" smtClean="0"/>
              <a:t>. Brno: </a:t>
            </a:r>
            <a:r>
              <a:rPr lang="cs-CZ" sz="1500" dirty="0" err="1" smtClean="0"/>
              <a:t>Didaktis</a:t>
            </a:r>
            <a:r>
              <a:rPr lang="cs-CZ" sz="1500" dirty="0" smtClean="0"/>
              <a:t>, 2008, 256 s. ISBN 978-80-7358-122-0</a:t>
            </a:r>
            <a:r>
              <a:rPr lang="cs-CZ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3115</TotalTime>
  <Words>671</Words>
  <Application>Microsoft Office PowerPoint</Application>
  <PresentationFormat>Předvádění na obrazovce (4:3)</PresentationFormat>
  <Paragraphs>186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Přehlednost</vt:lpstr>
      <vt:lpstr>Snímek 1</vt:lpstr>
      <vt:lpstr>Právní skutečnosti </vt:lpstr>
      <vt:lpstr>Právní vztah</vt:lpstr>
      <vt:lpstr>Právní skutečnosti</vt:lpstr>
      <vt:lpstr>Volní jednání</vt:lpstr>
      <vt:lpstr>Právní jednání</vt:lpstr>
      <vt:lpstr>Právní úkony</vt:lpstr>
      <vt:lpstr>Právní úkony</vt:lpstr>
      <vt:lpstr>Protiprávní jednání</vt:lpstr>
      <vt:lpstr>Jednání nezávislé na vůli</vt:lpstr>
      <vt:lpstr>Právní události</vt:lpstr>
      <vt:lpstr>Čas</vt:lpstr>
      <vt:lpstr>Protiprávní stavy</vt:lpstr>
      <vt:lpstr>Doplňte věty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Lenka</cp:lastModifiedBy>
  <cp:revision>229</cp:revision>
  <dcterms:created xsi:type="dcterms:W3CDTF">2014-02-22T13:00:24Z</dcterms:created>
  <dcterms:modified xsi:type="dcterms:W3CDTF">2014-04-06T15:27:55Z</dcterms:modified>
</cp:coreProperties>
</file>