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diagrams/layout10.xml" ContentType="application/vnd.openxmlformats-officedocument.drawingml.diagram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diagrams/layout9.xml" ContentType="application/vnd.openxmlformats-officedocument.drawingml.diagram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colors8.xml" ContentType="application/vnd.openxmlformats-officedocument.drawingml.diagramColors+xml"/>
  <Override PartName="/ppt/diagrams/drawing9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colors6.xml" ContentType="application/vnd.openxmlformats-officedocument.drawingml.diagramColors+xml"/>
  <Override PartName="/ppt/diagrams/drawing7.xml" ContentType="application/vnd.ms-office.drawingml.diagramDrawing+xml"/>
  <Override PartName="/ppt/diagrams/quickStyle9.xml" ContentType="application/vnd.openxmlformats-officedocument.drawingml.diagramStyl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colors4.xml" ContentType="application/vnd.openxmlformats-officedocument.drawingml.diagramColors+xml"/>
  <Override PartName="/ppt/diagrams/drawing5.xml" ContentType="application/vnd.ms-office.drawingml.diagramDrawing+xml"/>
  <Override PartName="/ppt/diagrams/quickStyle7.xml" ContentType="application/vnd.openxmlformats-officedocument.drawingml.diagramStyle+xml"/>
  <Override PartName="/ppt/diagrams/drawing10.xml" ContentType="application/vnd.ms-office.drawingml.diagramDrawing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diagrams/colors10.xml" ContentType="application/vnd.openxmlformats-officedocument.drawingml.diagramColors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ppt/diagrams/data9.xml" ContentType="application/vnd.openxmlformats-officedocument.drawingml.diagramData+xml"/>
  <Override PartName="/ppt/diagrams/data10.xml" ContentType="application/vnd.openxmlformats-officedocument.drawingml.diagramData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6.xml" ContentType="application/vnd.ms-office.drawingml.diagramDrawing+xml"/>
  <Override PartName="/ppt/diagrams/quickStyle8.xml" ContentType="application/vnd.openxmlformats-officedocument.drawingml.diagramStyle+xml"/>
  <Override PartName="/ppt/diagrams/quickStyle10.xml" ContentType="application/vnd.openxmlformats-officedocument.drawingml.diagramStyle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ppt/diagrams/quickStyle6.xml" ContentType="application/vnd.openxmlformats-officedocument.drawingml.diagramStyl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notesMasterIdLst>
    <p:notesMasterId r:id="rId17"/>
  </p:notesMasterIdLst>
  <p:sldIdLst>
    <p:sldId id="256" r:id="rId2"/>
    <p:sldId id="259" r:id="rId3"/>
    <p:sldId id="261" r:id="rId4"/>
    <p:sldId id="270" r:id="rId5"/>
    <p:sldId id="27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60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206" autoAdjust="0"/>
    <p:restoredTop sz="94660"/>
  </p:normalViewPr>
  <p:slideViewPr>
    <p:cSldViewPr>
      <p:cViewPr varScale="1">
        <p:scale>
          <a:sx n="68" d="100"/>
          <a:sy n="68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56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0DA2D6-0847-4580-8A56-64FBE1284B4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9EE9BC0-FC04-458B-9D28-C92621227F5A}">
      <dgm:prSet phldrT="[Text]" custT="1"/>
      <dgm:spPr/>
      <dgm:t>
        <a:bodyPr/>
        <a:lstStyle/>
        <a:p>
          <a:pPr algn="ctr"/>
          <a:r>
            <a:rPr lang="cs-CZ" sz="5400" dirty="0" smtClean="0"/>
            <a:t>Civilní</a:t>
          </a:r>
          <a:endParaRPr lang="cs-CZ" sz="5400" dirty="0"/>
        </a:p>
      </dgm:t>
    </dgm:pt>
    <dgm:pt modelId="{502074BC-6B1C-4372-B777-F85EF483D0D3}" type="parTrans" cxnId="{C9F6F281-515D-45DA-83E3-05B45FD1C5EC}">
      <dgm:prSet/>
      <dgm:spPr/>
      <dgm:t>
        <a:bodyPr/>
        <a:lstStyle/>
        <a:p>
          <a:endParaRPr lang="cs-CZ"/>
        </a:p>
      </dgm:t>
    </dgm:pt>
    <dgm:pt modelId="{26BFB6EB-7EF3-4920-8CEC-A9AAF75DB182}" type="sibTrans" cxnId="{C9F6F281-515D-45DA-83E3-05B45FD1C5EC}">
      <dgm:prSet/>
      <dgm:spPr/>
      <dgm:t>
        <a:bodyPr/>
        <a:lstStyle/>
        <a:p>
          <a:endParaRPr lang="cs-CZ"/>
        </a:p>
      </dgm:t>
    </dgm:pt>
    <dgm:pt modelId="{3400923A-F2B7-4C15-8D31-50ADBB05CB3C}" type="pres">
      <dgm:prSet presAssocID="{BF0DA2D6-0847-4580-8A56-64FBE1284B4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E90203D-F360-4D29-9FF9-4A56DBE3DB11}" type="pres">
      <dgm:prSet presAssocID="{89EE9BC0-FC04-458B-9D28-C92621227F5A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7B54E7-B631-4ACB-86DB-79EB8735E2BB}" type="presOf" srcId="{BF0DA2D6-0847-4580-8A56-64FBE1284B47}" destId="{3400923A-F2B7-4C15-8D31-50ADBB05CB3C}" srcOrd="0" destOrd="0" presId="urn:microsoft.com/office/officeart/2005/8/layout/vList2"/>
    <dgm:cxn modelId="{341D4677-23E7-4AB0-85F7-5687933BD439}" type="presOf" srcId="{89EE9BC0-FC04-458B-9D28-C92621227F5A}" destId="{CE90203D-F360-4D29-9FF9-4A56DBE3DB11}" srcOrd="0" destOrd="0" presId="urn:microsoft.com/office/officeart/2005/8/layout/vList2"/>
    <dgm:cxn modelId="{C9F6F281-515D-45DA-83E3-05B45FD1C5EC}" srcId="{BF0DA2D6-0847-4580-8A56-64FBE1284B47}" destId="{89EE9BC0-FC04-458B-9D28-C92621227F5A}" srcOrd="0" destOrd="0" parTransId="{502074BC-6B1C-4372-B777-F85EF483D0D3}" sibTransId="{26BFB6EB-7EF3-4920-8CEC-A9AAF75DB182}"/>
    <dgm:cxn modelId="{9CA1D48A-757E-4645-BC47-A81CB3BD362E}" type="presParOf" srcId="{3400923A-F2B7-4C15-8D31-50ADBB05CB3C}" destId="{CE90203D-F360-4D29-9FF9-4A56DBE3DB1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F0DA2D6-0847-4580-8A56-64FBE1284B4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9EE9BC0-FC04-458B-9D28-C92621227F5A}">
      <dgm:prSet phldrT="[Text]" custT="1"/>
      <dgm:spPr/>
      <dgm:t>
        <a:bodyPr/>
        <a:lstStyle/>
        <a:p>
          <a:pPr algn="ctr"/>
          <a:r>
            <a:rPr lang="cs-CZ" sz="5400" dirty="0" smtClean="0"/>
            <a:t>Trestní</a:t>
          </a:r>
          <a:endParaRPr lang="cs-CZ" sz="5400" dirty="0"/>
        </a:p>
      </dgm:t>
    </dgm:pt>
    <dgm:pt modelId="{502074BC-6B1C-4372-B777-F85EF483D0D3}" type="parTrans" cxnId="{C9F6F281-515D-45DA-83E3-05B45FD1C5EC}">
      <dgm:prSet/>
      <dgm:spPr/>
      <dgm:t>
        <a:bodyPr/>
        <a:lstStyle/>
        <a:p>
          <a:endParaRPr lang="cs-CZ"/>
        </a:p>
      </dgm:t>
    </dgm:pt>
    <dgm:pt modelId="{26BFB6EB-7EF3-4920-8CEC-A9AAF75DB182}" type="sibTrans" cxnId="{C9F6F281-515D-45DA-83E3-05B45FD1C5EC}">
      <dgm:prSet/>
      <dgm:spPr/>
      <dgm:t>
        <a:bodyPr/>
        <a:lstStyle/>
        <a:p>
          <a:endParaRPr lang="cs-CZ"/>
        </a:p>
      </dgm:t>
    </dgm:pt>
    <dgm:pt modelId="{3400923A-F2B7-4C15-8D31-50ADBB05CB3C}" type="pres">
      <dgm:prSet presAssocID="{BF0DA2D6-0847-4580-8A56-64FBE1284B4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E90203D-F360-4D29-9FF9-4A56DBE3DB11}" type="pres">
      <dgm:prSet presAssocID="{89EE9BC0-FC04-458B-9D28-C92621227F5A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ABB1889-CC1C-4FD3-AA5C-7234E1E28AB0}" type="presOf" srcId="{BF0DA2D6-0847-4580-8A56-64FBE1284B47}" destId="{3400923A-F2B7-4C15-8D31-50ADBB05CB3C}" srcOrd="0" destOrd="0" presId="urn:microsoft.com/office/officeart/2005/8/layout/vList2"/>
    <dgm:cxn modelId="{AB88E516-C6C5-4F08-97DD-C10A2B59B3CB}" type="presOf" srcId="{89EE9BC0-FC04-458B-9D28-C92621227F5A}" destId="{CE90203D-F360-4D29-9FF9-4A56DBE3DB11}" srcOrd="0" destOrd="0" presId="urn:microsoft.com/office/officeart/2005/8/layout/vList2"/>
    <dgm:cxn modelId="{C9F6F281-515D-45DA-83E3-05B45FD1C5EC}" srcId="{BF0DA2D6-0847-4580-8A56-64FBE1284B47}" destId="{89EE9BC0-FC04-458B-9D28-C92621227F5A}" srcOrd="0" destOrd="0" parTransId="{502074BC-6B1C-4372-B777-F85EF483D0D3}" sibTransId="{26BFB6EB-7EF3-4920-8CEC-A9AAF75DB182}"/>
    <dgm:cxn modelId="{6568F2B5-4797-446C-9C46-4046C4DC078E}" type="presParOf" srcId="{3400923A-F2B7-4C15-8D31-50ADBB05CB3C}" destId="{CE90203D-F360-4D29-9FF9-4A56DBE3DB1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67629F0-919A-44EB-AD5C-59E564098BE2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4E801DEF-6BCA-4BEE-914D-937A078D8F57}">
      <dgm:prSet phldrT="[Text]"/>
      <dgm:spPr/>
      <dgm:t>
        <a:bodyPr/>
        <a:lstStyle/>
        <a:p>
          <a:r>
            <a:rPr lang="cs-CZ" dirty="0" smtClean="0"/>
            <a:t>Nejvyšší soud</a:t>
          </a:r>
          <a:endParaRPr lang="cs-CZ" dirty="0"/>
        </a:p>
      </dgm:t>
    </dgm:pt>
    <dgm:pt modelId="{52F755E6-68B6-4459-99FF-7E4BD666B3E3}" type="parTrans" cxnId="{BE7418B4-FA0B-4859-B1B4-30D6739E8F32}">
      <dgm:prSet/>
      <dgm:spPr/>
      <dgm:t>
        <a:bodyPr/>
        <a:lstStyle/>
        <a:p>
          <a:endParaRPr lang="cs-CZ"/>
        </a:p>
      </dgm:t>
    </dgm:pt>
    <dgm:pt modelId="{51A759E6-57A1-439B-8971-4C877BF7F069}" type="sibTrans" cxnId="{BE7418B4-FA0B-4859-B1B4-30D6739E8F32}">
      <dgm:prSet/>
      <dgm:spPr/>
      <dgm:t>
        <a:bodyPr/>
        <a:lstStyle/>
        <a:p>
          <a:endParaRPr lang="cs-CZ"/>
        </a:p>
      </dgm:t>
    </dgm:pt>
    <dgm:pt modelId="{73B2EA9B-5B8D-43DD-A9CB-39D5CE042C98}">
      <dgm:prSet phldrT="[Text]"/>
      <dgm:spPr/>
      <dgm:t>
        <a:bodyPr/>
        <a:lstStyle/>
        <a:p>
          <a:r>
            <a:rPr lang="cs-CZ" dirty="0" smtClean="0"/>
            <a:t>Vrchní soudy</a:t>
          </a:r>
          <a:endParaRPr lang="cs-CZ" dirty="0"/>
        </a:p>
      </dgm:t>
    </dgm:pt>
    <dgm:pt modelId="{17928321-0F26-44BB-9286-EAB419E7D64A}" type="parTrans" cxnId="{D2B7C037-0563-445F-AFC4-17E4B87D18A2}">
      <dgm:prSet/>
      <dgm:spPr/>
      <dgm:t>
        <a:bodyPr/>
        <a:lstStyle/>
        <a:p>
          <a:endParaRPr lang="cs-CZ"/>
        </a:p>
      </dgm:t>
    </dgm:pt>
    <dgm:pt modelId="{9F3998E6-F392-4FE8-9FFC-AA48FE28E4BE}" type="sibTrans" cxnId="{D2B7C037-0563-445F-AFC4-17E4B87D18A2}">
      <dgm:prSet/>
      <dgm:spPr/>
      <dgm:t>
        <a:bodyPr/>
        <a:lstStyle/>
        <a:p>
          <a:endParaRPr lang="cs-CZ"/>
        </a:p>
      </dgm:t>
    </dgm:pt>
    <dgm:pt modelId="{56C2ED2F-F5D2-4286-9D2C-261C4A5EFCFC}">
      <dgm:prSet phldrT="[Text]"/>
      <dgm:spPr/>
      <dgm:t>
        <a:bodyPr/>
        <a:lstStyle/>
        <a:p>
          <a:r>
            <a:rPr lang="cs-CZ" dirty="0" smtClean="0"/>
            <a:t>Krajské soudy</a:t>
          </a:r>
          <a:endParaRPr lang="cs-CZ" dirty="0"/>
        </a:p>
      </dgm:t>
    </dgm:pt>
    <dgm:pt modelId="{28A0D3FE-7BEB-4C29-B3B1-7BC5CB0381E8}" type="parTrans" cxnId="{6EC4936A-7E7A-42BF-A4BF-C87EC871B925}">
      <dgm:prSet/>
      <dgm:spPr/>
      <dgm:t>
        <a:bodyPr/>
        <a:lstStyle/>
        <a:p>
          <a:endParaRPr lang="cs-CZ"/>
        </a:p>
      </dgm:t>
    </dgm:pt>
    <dgm:pt modelId="{1309678B-97D3-4DC7-A357-83EBEEA93541}" type="sibTrans" cxnId="{6EC4936A-7E7A-42BF-A4BF-C87EC871B925}">
      <dgm:prSet/>
      <dgm:spPr/>
      <dgm:t>
        <a:bodyPr/>
        <a:lstStyle/>
        <a:p>
          <a:endParaRPr lang="cs-CZ"/>
        </a:p>
      </dgm:t>
    </dgm:pt>
    <dgm:pt modelId="{836AC457-4E59-4F0B-944F-368DA4BCB870}">
      <dgm:prSet phldrT="[Text]"/>
      <dgm:spPr/>
      <dgm:t>
        <a:bodyPr/>
        <a:lstStyle/>
        <a:p>
          <a:r>
            <a:rPr lang="cs-CZ" dirty="0" smtClean="0"/>
            <a:t>Okresní soudy</a:t>
          </a:r>
          <a:endParaRPr lang="cs-CZ" dirty="0"/>
        </a:p>
      </dgm:t>
    </dgm:pt>
    <dgm:pt modelId="{30FDE041-B9F5-4E07-ACE2-5A51A06F775C}" type="parTrans" cxnId="{793A58C2-4602-4897-9A4D-83F03FE16D6B}">
      <dgm:prSet/>
      <dgm:spPr/>
      <dgm:t>
        <a:bodyPr/>
        <a:lstStyle/>
        <a:p>
          <a:endParaRPr lang="cs-CZ"/>
        </a:p>
      </dgm:t>
    </dgm:pt>
    <dgm:pt modelId="{C511622C-D78B-4A24-8928-3556B34D183C}" type="sibTrans" cxnId="{793A58C2-4602-4897-9A4D-83F03FE16D6B}">
      <dgm:prSet/>
      <dgm:spPr/>
      <dgm:t>
        <a:bodyPr/>
        <a:lstStyle/>
        <a:p>
          <a:endParaRPr lang="cs-CZ"/>
        </a:p>
      </dgm:t>
    </dgm:pt>
    <dgm:pt modelId="{FDD85E54-830E-4393-BB69-C8D31592897C}" type="pres">
      <dgm:prSet presAssocID="{367629F0-919A-44EB-AD5C-59E564098BE2}" presName="compositeShape" presStyleCnt="0">
        <dgm:presLayoutVars>
          <dgm:dir/>
          <dgm:resizeHandles/>
        </dgm:presLayoutVars>
      </dgm:prSet>
      <dgm:spPr/>
    </dgm:pt>
    <dgm:pt modelId="{2D405D6C-D089-4D32-8155-B3B174776E04}" type="pres">
      <dgm:prSet presAssocID="{367629F0-919A-44EB-AD5C-59E564098BE2}" presName="pyramid" presStyleLbl="node1" presStyleIdx="0" presStyleCnt="1"/>
      <dgm:spPr/>
    </dgm:pt>
    <dgm:pt modelId="{01A16874-50CD-4E5F-AC59-E66B58AB403C}" type="pres">
      <dgm:prSet presAssocID="{367629F0-919A-44EB-AD5C-59E564098BE2}" presName="theList" presStyleCnt="0"/>
      <dgm:spPr/>
    </dgm:pt>
    <dgm:pt modelId="{0B4314F9-C273-4B51-B210-6990AB268A7E}" type="pres">
      <dgm:prSet presAssocID="{4E801DEF-6BCA-4BEE-914D-937A078D8F57}" presName="aNode" presStyleLbl="f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8E95D1-F24C-43EA-8A1F-68CE8D85C918}" type="pres">
      <dgm:prSet presAssocID="{4E801DEF-6BCA-4BEE-914D-937A078D8F57}" presName="aSpace" presStyleCnt="0"/>
      <dgm:spPr/>
    </dgm:pt>
    <dgm:pt modelId="{0DE5C768-2C8E-4934-815F-399EAB1D4AAB}" type="pres">
      <dgm:prSet presAssocID="{73B2EA9B-5B8D-43DD-A9CB-39D5CE042C98}" presName="aNode" presStyleLbl="f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C9C4B5-58EE-4DDC-82CE-A243E17A97E0}" type="pres">
      <dgm:prSet presAssocID="{73B2EA9B-5B8D-43DD-A9CB-39D5CE042C98}" presName="aSpace" presStyleCnt="0"/>
      <dgm:spPr/>
    </dgm:pt>
    <dgm:pt modelId="{ACCDE3FB-4D21-45F6-8966-625BADABE0B5}" type="pres">
      <dgm:prSet presAssocID="{56C2ED2F-F5D2-4286-9D2C-261C4A5EFCFC}" presName="aNode" presStyleLbl="f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757696-1B2F-4B6A-A404-3452C125F7A2}" type="pres">
      <dgm:prSet presAssocID="{56C2ED2F-F5D2-4286-9D2C-261C4A5EFCFC}" presName="aSpace" presStyleCnt="0"/>
      <dgm:spPr/>
    </dgm:pt>
    <dgm:pt modelId="{14D22345-0E30-42B3-8A2B-9BF01ABD0EBB}" type="pres">
      <dgm:prSet presAssocID="{836AC457-4E59-4F0B-944F-368DA4BCB870}" presName="aNode" presStyleLbl="f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59C07D-4DD1-4B65-9988-249C57B0CBC2}" type="pres">
      <dgm:prSet presAssocID="{836AC457-4E59-4F0B-944F-368DA4BCB870}" presName="aSpace" presStyleCnt="0"/>
      <dgm:spPr/>
    </dgm:pt>
  </dgm:ptLst>
  <dgm:cxnLst>
    <dgm:cxn modelId="{9E8D9A7E-2A08-4D71-ACDE-AB4405550BF8}" type="presOf" srcId="{73B2EA9B-5B8D-43DD-A9CB-39D5CE042C98}" destId="{0DE5C768-2C8E-4934-815F-399EAB1D4AAB}" srcOrd="0" destOrd="0" presId="urn:microsoft.com/office/officeart/2005/8/layout/pyramid2"/>
    <dgm:cxn modelId="{942AA064-DD7E-4278-A85C-8F3A77FA208D}" type="presOf" srcId="{4E801DEF-6BCA-4BEE-914D-937A078D8F57}" destId="{0B4314F9-C273-4B51-B210-6990AB268A7E}" srcOrd="0" destOrd="0" presId="urn:microsoft.com/office/officeart/2005/8/layout/pyramid2"/>
    <dgm:cxn modelId="{BE7418B4-FA0B-4859-B1B4-30D6739E8F32}" srcId="{367629F0-919A-44EB-AD5C-59E564098BE2}" destId="{4E801DEF-6BCA-4BEE-914D-937A078D8F57}" srcOrd="0" destOrd="0" parTransId="{52F755E6-68B6-4459-99FF-7E4BD666B3E3}" sibTransId="{51A759E6-57A1-439B-8971-4C877BF7F069}"/>
    <dgm:cxn modelId="{D2B7C037-0563-445F-AFC4-17E4B87D18A2}" srcId="{367629F0-919A-44EB-AD5C-59E564098BE2}" destId="{73B2EA9B-5B8D-43DD-A9CB-39D5CE042C98}" srcOrd="1" destOrd="0" parTransId="{17928321-0F26-44BB-9286-EAB419E7D64A}" sibTransId="{9F3998E6-F392-4FE8-9FFC-AA48FE28E4BE}"/>
    <dgm:cxn modelId="{258A06A9-18A1-4201-A89E-154C5580E502}" type="presOf" srcId="{367629F0-919A-44EB-AD5C-59E564098BE2}" destId="{FDD85E54-830E-4393-BB69-C8D31592897C}" srcOrd="0" destOrd="0" presId="urn:microsoft.com/office/officeart/2005/8/layout/pyramid2"/>
    <dgm:cxn modelId="{6EC4936A-7E7A-42BF-A4BF-C87EC871B925}" srcId="{367629F0-919A-44EB-AD5C-59E564098BE2}" destId="{56C2ED2F-F5D2-4286-9D2C-261C4A5EFCFC}" srcOrd="2" destOrd="0" parTransId="{28A0D3FE-7BEB-4C29-B3B1-7BC5CB0381E8}" sibTransId="{1309678B-97D3-4DC7-A357-83EBEEA93541}"/>
    <dgm:cxn modelId="{793A58C2-4602-4897-9A4D-83F03FE16D6B}" srcId="{367629F0-919A-44EB-AD5C-59E564098BE2}" destId="{836AC457-4E59-4F0B-944F-368DA4BCB870}" srcOrd="3" destOrd="0" parTransId="{30FDE041-B9F5-4E07-ACE2-5A51A06F775C}" sibTransId="{C511622C-D78B-4A24-8928-3556B34D183C}"/>
    <dgm:cxn modelId="{D9FF16EF-94E4-4EE3-9058-4E72E0DEEC81}" type="presOf" srcId="{56C2ED2F-F5D2-4286-9D2C-261C4A5EFCFC}" destId="{ACCDE3FB-4D21-45F6-8966-625BADABE0B5}" srcOrd="0" destOrd="0" presId="urn:microsoft.com/office/officeart/2005/8/layout/pyramid2"/>
    <dgm:cxn modelId="{1124AB3A-ACA8-40B4-9F05-F5DC7AD66B6E}" type="presOf" srcId="{836AC457-4E59-4F0B-944F-368DA4BCB870}" destId="{14D22345-0E30-42B3-8A2B-9BF01ABD0EBB}" srcOrd="0" destOrd="0" presId="urn:microsoft.com/office/officeart/2005/8/layout/pyramid2"/>
    <dgm:cxn modelId="{444400A5-6AD8-4965-B12E-E389D938F9BD}" type="presParOf" srcId="{FDD85E54-830E-4393-BB69-C8D31592897C}" destId="{2D405D6C-D089-4D32-8155-B3B174776E04}" srcOrd="0" destOrd="0" presId="urn:microsoft.com/office/officeart/2005/8/layout/pyramid2"/>
    <dgm:cxn modelId="{936C2AD5-C7EE-41BB-B9AE-57DF934D3379}" type="presParOf" srcId="{FDD85E54-830E-4393-BB69-C8D31592897C}" destId="{01A16874-50CD-4E5F-AC59-E66B58AB403C}" srcOrd="1" destOrd="0" presId="urn:microsoft.com/office/officeart/2005/8/layout/pyramid2"/>
    <dgm:cxn modelId="{C2D33075-D86D-46DA-96C3-D2F4E768DA6A}" type="presParOf" srcId="{01A16874-50CD-4E5F-AC59-E66B58AB403C}" destId="{0B4314F9-C273-4B51-B210-6990AB268A7E}" srcOrd="0" destOrd="0" presId="urn:microsoft.com/office/officeart/2005/8/layout/pyramid2"/>
    <dgm:cxn modelId="{9397EA5D-4D05-41C3-B7E3-802C1211C02B}" type="presParOf" srcId="{01A16874-50CD-4E5F-AC59-E66B58AB403C}" destId="{7F8E95D1-F24C-43EA-8A1F-68CE8D85C918}" srcOrd="1" destOrd="0" presId="urn:microsoft.com/office/officeart/2005/8/layout/pyramid2"/>
    <dgm:cxn modelId="{4F991FFF-E91A-4622-AFF8-61F744F884B3}" type="presParOf" srcId="{01A16874-50CD-4E5F-AC59-E66B58AB403C}" destId="{0DE5C768-2C8E-4934-815F-399EAB1D4AAB}" srcOrd="2" destOrd="0" presId="urn:microsoft.com/office/officeart/2005/8/layout/pyramid2"/>
    <dgm:cxn modelId="{C926735B-2707-4BD0-AB1D-B4293E312B2F}" type="presParOf" srcId="{01A16874-50CD-4E5F-AC59-E66B58AB403C}" destId="{85C9C4B5-58EE-4DDC-82CE-A243E17A97E0}" srcOrd="3" destOrd="0" presId="urn:microsoft.com/office/officeart/2005/8/layout/pyramid2"/>
    <dgm:cxn modelId="{EAA044C3-55F5-4CDE-9AAA-15D62248BA39}" type="presParOf" srcId="{01A16874-50CD-4E5F-AC59-E66B58AB403C}" destId="{ACCDE3FB-4D21-45F6-8966-625BADABE0B5}" srcOrd="4" destOrd="0" presId="urn:microsoft.com/office/officeart/2005/8/layout/pyramid2"/>
    <dgm:cxn modelId="{17DF6601-C0A3-42E1-B972-BFA6F7F988A3}" type="presParOf" srcId="{01A16874-50CD-4E5F-AC59-E66B58AB403C}" destId="{8D757696-1B2F-4B6A-A404-3452C125F7A2}" srcOrd="5" destOrd="0" presId="urn:microsoft.com/office/officeart/2005/8/layout/pyramid2"/>
    <dgm:cxn modelId="{58856CCF-FD10-4EAF-B6DA-AD6EE5922A5A}" type="presParOf" srcId="{01A16874-50CD-4E5F-AC59-E66B58AB403C}" destId="{14D22345-0E30-42B3-8A2B-9BF01ABD0EBB}" srcOrd="6" destOrd="0" presId="urn:microsoft.com/office/officeart/2005/8/layout/pyramid2"/>
    <dgm:cxn modelId="{A22967EA-4537-4A7A-A7EC-3F6AA15C0192}" type="presParOf" srcId="{01A16874-50CD-4E5F-AC59-E66B58AB403C}" destId="{1459C07D-4DD1-4B65-9988-249C57B0CBC2}" srcOrd="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67629F0-919A-44EB-AD5C-59E564098BE2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4E801DEF-6BCA-4BEE-914D-937A078D8F57}">
      <dgm:prSet phldrT="[Text]"/>
      <dgm:spPr/>
      <dgm:t>
        <a:bodyPr/>
        <a:lstStyle/>
        <a:p>
          <a:r>
            <a:rPr lang="cs-CZ" dirty="0" smtClean="0"/>
            <a:t>Nejvyšší správní soud</a:t>
          </a:r>
          <a:endParaRPr lang="cs-CZ" dirty="0"/>
        </a:p>
      </dgm:t>
    </dgm:pt>
    <dgm:pt modelId="{52F755E6-68B6-4459-99FF-7E4BD666B3E3}" type="parTrans" cxnId="{BE7418B4-FA0B-4859-B1B4-30D6739E8F32}">
      <dgm:prSet/>
      <dgm:spPr/>
      <dgm:t>
        <a:bodyPr/>
        <a:lstStyle/>
        <a:p>
          <a:endParaRPr lang="cs-CZ"/>
        </a:p>
      </dgm:t>
    </dgm:pt>
    <dgm:pt modelId="{51A759E6-57A1-439B-8971-4C877BF7F069}" type="sibTrans" cxnId="{BE7418B4-FA0B-4859-B1B4-30D6739E8F32}">
      <dgm:prSet/>
      <dgm:spPr/>
      <dgm:t>
        <a:bodyPr/>
        <a:lstStyle/>
        <a:p>
          <a:endParaRPr lang="cs-CZ"/>
        </a:p>
      </dgm:t>
    </dgm:pt>
    <dgm:pt modelId="{836AC457-4E59-4F0B-944F-368DA4BCB870}">
      <dgm:prSet phldrT="[Text]"/>
      <dgm:spPr/>
      <dgm:t>
        <a:bodyPr/>
        <a:lstStyle/>
        <a:p>
          <a:r>
            <a:rPr lang="cs-CZ" dirty="0" smtClean="0"/>
            <a:t>Okresní soudy</a:t>
          </a:r>
          <a:endParaRPr lang="cs-CZ" dirty="0"/>
        </a:p>
      </dgm:t>
    </dgm:pt>
    <dgm:pt modelId="{30FDE041-B9F5-4E07-ACE2-5A51A06F775C}" type="parTrans" cxnId="{793A58C2-4602-4897-9A4D-83F03FE16D6B}">
      <dgm:prSet/>
      <dgm:spPr/>
      <dgm:t>
        <a:bodyPr/>
        <a:lstStyle/>
        <a:p>
          <a:endParaRPr lang="cs-CZ"/>
        </a:p>
      </dgm:t>
    </dgm:pt>
    <dgm:pt modelId="{C511622C-D78B-4A24-8928-3556B34D183C}" type="sibTrans" cxnId="{793A58C2-4602-4897-9A4D-83F03FE16D6B}">
      <dgm:prSet/>
      <dgm:spPr/>
      <dgm:t>
        <a:bodyPr/>
        <a:lstStyle/>
        <a:p>
          <a:endParaRPr lang="cs-CZ"/>
        </a:p>
      </dgm:t>
    </dgm:pt>
    <dgm:pt modelId="{DEF334DC-CA11-402B-BA8E-8B4B0DC47A55}">
      <dgm:prSet phldrT="[Text]"/>
      <dgm:spPr/>
      <dgm:t>
        <a:bodyPr/>
        <a:lstStyle/>
        <a:p>
          <a:r>
            <a:rPr lang="cs-CZ" smtClean="0"/>
            <a:t>Krajské soudy</a:t>
          </a:r>
          <a:endParaRPr lang="cs-CZ" dirty="0"/>
        </a:p>
      </dgm:t>
    </dgm:pt>
    <dgm:pt modelId="{684FA2B9-13FF-45F0-983C-90EBC564453D}" type="parTrans" cxnId="{1D45DEEC-DED8-4682-8DEB-5650FE8DAAF7}">
      <dgm:prSet/>
      <dgm:spPr/>
      <dgm:t>
        <a:bodyPr/>
        <a:lstStyle/>
        <a:p>
          <a:endParaRPr lang="cs-CZ"/>
        </a:p>
      </dgm:t>
    </dgm:pt>
    <dgm:pt modelId="{2737217D-BA56-4299-B4FB-5E8B8FDC5C21}" type="sibTrans" cxnId="{1D45DEEC-DED8-4682-8DEB-5650FE8DAAF7}">
      <dgm:prSet/>
      <dgm:spPr/>
      <dgm:t>
        <a:bodyPr/>
        <a:lstStyle/>
        <a:p>
          <a:endParaRPr lang="cs-CZ"/>
        </a:p>
      </dgm:t>
    </dgm:pt>
    <dgm:pt modelId="{FDD85E54-830E-4393-BB69-C8D31592897C}" type="pres">
      <dgm:prSet presAssocID="{367629F0-919A-44EB-AD5C-59E564098BE2}" presName="compositeShape" presStyleCnt="0">
        <dgm:presLayoutVars>
          <dgm:dir/>
          <dgm:resizeHandles/>
        </dgm:presLayoutVars>
      </dgm:prSet>
      <dgm:spPr/>
    </dgm:pt>
    <dgm:pt modelId="{2D405D6C-D089-4D32-8155-B3B174776E04}" type="pres">
      <dgm:prSet presAssocID="{367629F0-919A-44EB-AD5C-59E564098BE2}" presName="pyramid" presStyleLbl="node1" presStyleIdx="0" presStyleCnt="1"/>
      <dgm:spPr/>
    </dgm:pt>
    <dgm:pt modelId="{01A16874-50CD-4E5F-AC59-E66B58AB403C}" type="pres">
      <dgm:prSet presAssocID="{367629F0-919A-44EB-AD5C-59E564098BE2}" presName="theList" presStyleCnt="0"/>
      <dgm:spPr/>
    </dgm:pt>
    <dgm:pt modelId="{0B4314F9-C273-4B51-B210-6990AB268A7E}" type="pres">
      <dgm:prSet presAssocID="{4E801DEF-6BCA-4BEE-914D-937A078D8F57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8E95D1-F24C-43EA-8A1F-68CE8D85C918}" type="pres">
      <dgm:prSet presAssocID="{4E801DEF-6BCA-4BEE-914D-937A078D8F57}" presName="aSpace" presStyleCnt="0"/>
      <dgm:spPr/>
    </dgm:pt>
    <dgm:pt modelId="{AFF52EF2-4D17-4FB9-AFE1-34507505E934}" type="pres">
      <dgm:prSet presAssocID="{DEF334DC-CA11-402B-BA8E-8B4B0DC47A55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CC3249-6EEE-4F3A-BD58-D1C3BF0F3860}" type="pres">
      <dgm:prSet presAssocID="{DEF334DC-CA11-402B-BA8E-8B4B0DC47A55}" presName="aSpace" presStyleCnt="0"/>
      <dgm:spPr/>
    </dgm:pt>
    <dgm:pt modelId="{14D22345-0E30-42B3-8A2B-9BF01ABD0EBB}" type="pres">
      <dgm:prSet presAssocID="{836AC457-4E59-4F0B-944F-368DA4BCB870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59C07D-4DD1-4B65-9988-249C57B0CBC2}" type="pres">
      <dgm:prSet presAssocID="{836AC457-4E59-4F0B-944F-368DA4BCB870}" presName="aSpace" presStyleCnt="0"/>
      <dgm:spPr/>
    </dgm:pt>
  </dgm:ptLst>
  <dgm:cxnLst>
    <dgm:cxn modelId="{2278139E-7AB3-4A46-9E14-2194D0E4328E}" type="presOf" srcId="{836AC457-4E59-4F0B-944F-368DA4BCB870}" destId="{14D22345-0E30-42B3-8A2B-9BF01ABD0EBB}" srcOrd="0" destOrd="0" presId="urn:microsoft.com/office/officeart/2005/8/layout/pyramid2"/>
    <dgm:cxn modelId="{1D45DEEC-DED8-4682-8DEB-5650FE8DAAF7}" srcId="{367629F0-919A-44EB-AD5C-59E564098BE2}" destId="{DEF334DC-CA11-402B-BA8E-8B4B0DC47A55}" srcOrd="1" destOrd="0" parTransId="{684FA2B9-13FF-45F0-983C-90EBC564453D}" sibTransId="{2737217D-BA56-4299-B4FB-5E8B8FDC5C21}"/>
    <dgm:cxn modelId="{BE7418B4-FA0B-4859-B1B4-30D6739E8F32}" srcId="{367629F0-919A-44EB-AD5C-59E564098BE2}" destId="{4E801DEF-6BCA-4BEE-914D-937A078D8F57}" srcOrd="0" destOrd="0" parTransId="{52F755E6-68B6-4459-99FF-7E4BD666B3E3}" sibTransId="{51A759E6-57A1-439B-8971-4C877BF7F069}"/>
    <dgm:cxn modelId="{AA7A8823-B5BB-402A-866B-C302B0003ADC}" type="presOf" srcId="{367629F0-919A-44EB-AD5C-59E564098BE2}" destId="{FDD85E54-830E-4393-BB69-C8D31592897C}" srcOrd="0" destOrd="0" presId="urn:microsoft.com/office/officeart/2005/8/layout/pyramid2"/>
    <dgm:cxn modelId="{793A58C2-4602-4897-9A4D-83F03FE16D6B}" srcId="{367629F0-919A-44EB-AD5C-59E564098BE2}" destId="{836AC457-4E59-4F0B-944F-368DA4BCB870}" srcOrd="2" destOrd="0" parTransId="{30FDE041-B9F5-4E07-ACE2-5A51A06F775C}" sibTransId="{C511622C-D78B-4A24-8928-3556B34D183C}"/>
    <dgm:cxn modelId="{442AD963-689E-4609-99B3-49A761A213D1}" type="presOf" srcId="{4E801DEF-6BCA-4BEE-914D-937A078D8F57}" destId="{0B4314F9-C273-4B51-B210-6990AB268A7E}" srcOrd="0" destOrd="0" presId="urn:microsoft.com/office/officeart/2005/8/layout/pyramid2"/>
    <dgm:cxn modelId="{ABA4C9F8-75CF-4F32-9C33-C24E87C765B6}" type="presOf" srcId="{DEF334DC-CA11-402B-BA8E-8B4B0DC47A55}" destId="{AFF52EF2-4D17-4FB9-AFE1-34507505E934}" srcOrd="0" destOrd="0" presId="urn:microsoft.com/office/officeart/2005/8/layout/pyramid2"/>
    <dgm:cxn modelId="{99112B8B-2491-42B0-BC5A-5E73BFD4E1D7}" type="presParOf" srcId="{FDD85E54-830E-4393-BB69-C8D31592897C}" destId="{2D405D6C-D089-4D32-8155-B3B174776E04}" srcOrd="0" destOrd="0" presId="urn:microsoft.com/office/officeart/2005/8/layout/pyramid2"/>
    <dgm:cxn modelId="{C7D3D24B-CB61-4CE1-8FE3-BBB9C492DA7D}" type="presParOf" srcId="{FDD85E54-830E-4393-BB69-C8D31592897C}" destId="{01A16874-50CD-4E5F-AC59-E66B58AB403C}" srcOrd="1" destOrd="0" presId="urn:microsoft.com/office/officeart/2005/8/layout/pyramid2"/>
    <dgm:cxn modelId="{29F2A015-8092-4D37-9128-2335FA9AA483}" type="presParOf" srcId="{01A16874-50CD-4E5F-AC59-E66B58AB403C}" destId="{0B4314F9-C273-4B51-B210-6990AB268A7E}" srcOrd="0" destOrd="0" presId="urn:microsoft.com/office/officeart/2005/8/layout/pyramid2"/>
    <dgm:cxn modelId="{9F578C12-B3D7-4784-97D5-5572A22C81C4}" type="presParOf" srcId="{01A16874-50CD-4E5F-AC59-E66B58AB403C}" destId="{7F8E95D1-F24C-43EA-8A1F-68CE8D85C918}" srcOrd="1" destOrd="0" presId="urn:microsoft.com/office/officeart/2005/8/layout/pyramid2"/>
    <dgm:cxn modelId="{35DE4BEF-6B72-4334-A80D-EA82C369C90A}" type="presParOf" srcId="{01A16874-50CD-4E5F-AC59-E66B58AB403C}" destId="{AFF52EF2-4D17-4FB9-AFE1-34507505E934}" srcOrd="2" destOrd="0" presId="urn:microsoft.com/office/officeart/2005/8/layout/pyramid2"/>
    <dgm:cxn modelId="{C99BA17D-CF2F-413E-ABC9-2F858299B1AA}" type="presParOf" srcId="{01A16874-50CD-4E5F-AC59-E66B58AB403C}" destId="{5DCC3249-6EEE-4F3A-BD58-D1C3BF0F3860}" srcOrd="3" destOrd="0" presId="urn:microsoft.com/office/officeart/2005/8/layout/pyramid2"/>
    <dgm:cxn modelId="{1656512D-C371-4415-A94F-3020F84A5DA8}" type="presParOf" srcId="{01A16874-50CD-4E5F-AC59-E66B58AB403C}" destId="{14D22345-0E30-42B3-8A2B-9BF01ABD0EBB}" srcOrd="4" destOrd="0" presId="urn:microsoft.com/office/officeart/2005/8/layout/pyramid2"/>
    <dgm:cxn modelId="{CC9EBBF3-0060-4742-936E-8D7AEF14B9D5}" type="presParOf" srcId="{01A16874-50CD-4E5F-AC59-E66B58AB403C}" destId="{1459C07D-4DD1-4B65-9988-249C57B0CBC2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67629F0-919A-44EB-AD5C-59E564098BE2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4E801DEF-6BCA-4BEE-914D-937A078D8F57}">
      <dgm:prSet phldrT="[Text]"/>
      <dgm:spPr/>
      <dgm:t>
        <a:bodyPr/>
        <a:lstStyle/>
        <a:p>
          <a:pPr algn="l"/>
          <a:r>
            <a:rPr lang="cs-CZ" dirty="0" smtClean="0"/>
            <a:t>1.</a:t>
          </a:r>
          <a:endParaRPr lang="cs-CZ" dirty="0"/>
        </a:p>
      </dgm:t>
    </dgm:pt>
    <dgm:pt modelId="{52F755E6-68B6-4459-99FF-7E4BD666B3E3}" type="parTrans" cxnId="{BE7418B4-FA0B-4859-B1B4-30D6739E8F32}">
      <dgm:prSet/>
      <dgm:spPr/>
      <dgm:t>
        <a:bodyPr/>
        <a:lstStyle/>
        <a:p>
          <a:endParaRPr lang="cs-CZ"/>
        </a:p>
      </dgm:t>
    </dgm:pt>
    <dgm:pt modelId="{51A759E6-57A1-439B-8971-4C877BF7F069}" type="sibTrans" cxnId="{BE7418B4-FA0B-4859-B1B4-30D6739E8F32}">
      <dgm:prSet/>
      <dgm:spPr/>
      <dgm:t>
        <a:bodyPr/>
        <a:lstStyle/>
        <a:p>
          <a:endParaRPr lang="cs-CZ"/>
        </a:p>
      </dgm:t>
    </dgm:pt>
    <dgm:pt modelId="{73B2EA9B-5B8D-43DD-A9CB-39D5CE042C98}">
      <dgm:prSet phldrT="[Text]"/>
      <dgm:spPr/>
      <dgm:t>
        <a:bodyPr/>
        <a:lstStyle/>
        <a:p>
          <a:pPr algn="l"/>
          <a:r>
            <a:rPr lang="cs-CZ" dirty="0" smtClean="0"/>
            <a:t>2. </a:t>
          </a:r>
          <a:endParaRPr lang="cs-CZ" dirty="0"/>
        </a:p>
      </dgm:t>
    </dgm:pt>
    <dgm:pt modelId="{17928321-0F26-44BB-9286-EAB419E7D64A}" type="parTrans" cxnId="{D2B7C037-0563-445F-AFC4-17E4B87D18A2}">
      <dgm:prSet/>
      <dgm:spPr/>
      <dgm:t>
        <a:bodyPr/>
        <a:lstStyle/>
        <a:p>
          <a:endParaRPr lang="cs-CZ"/>
        </a:p>
      </dgm:t>
    </dgm:pt>
    <dgm:pt modelId="{9F3998E6-F392-4FE8-9FFC-AA48FE28E4BE}" type="sibTrans" cxnId="{D2B7C037-0563-445F-AFC4-17E4B87D18A2}">
      <dgm:prSet/>
      <dgm:spPr/>
      <dgm:t>
        <a:bodyPr/>
        <a:lstStyle/>
        <a:p>
          <a:endParaRPr lang="cs-CZ"/>
        </a:p>
      </dgm:t>
    </dgm:pt>
    <dgm:pt modelId="{56C2ED2F-F5D2-4286-9D2C-261C4A5EFCFC}">
      <dgm:prSet phldrT="[Text]"/>
      <dgm:spPr/>
      <dgm:t>
        <a:bodyPr/>
        <a:lstStyle/>
        <a:p>
          <a:pPr algn="l"/>
          <a:r>
            <a:rPr lang="cs-CZ" dirty="0" smtClean="0"/>
            <a:t>3.</a:t>
          </a:r>
          <a:endParaRPr lang="cs-CZ" dirty="0"/>
        </a:p>
      </dgm:t>
    </dgm:pt>
    <dgm:pt modelId="{28A0D3FE-7BEB-4C29-B3B1-7BC5CB0381E8}" type="parTrans" cxnId="{6EC4936A-7E7A-42BF-A4BF-C87EC871B925}">
      <dgm:prSet/>
      <dgm:spPr/>
      <dgm:t>
        <a:bodyPr/>
        <a:lstStyle/>
        <a:p>
          <a:endParaRPr lang="cs-CZ"/>
        </a:p>
      </dgm:t>
    </dgm:pt>
    <dgm:pt modelId="{1309678B-97D3-4DC7-A357-83EBEEA93541}" type="sibTrans" cxnId="{6EC4936A-7E7A-42BF-A4BF-C87EC871B925}">
      <dgm:prSet/>
      <dgm:spPr/>
      <dgm:t>
        <a:bodyPr/>
        <a:lstStyle/>
        <a:p>
          <a:endParaRPr lang="cs-CZ"/>
        </a:p>
      </dgm:t>
    </dgm:pt>
    <dgm:pt modelId="{836AC457-4E59-4F0B-944F-368DA4BCB870}">
      <dgm:prSet phldrT="[Text]"/>
      <dgm:spPr/>
      <dgm:t>
        <a:bodyPr/>
        <a:lstStyle/>
        <a:p>
          <a:pPr algn="l"/>
          <a:r>
            <a:rPr lang="cs-CZ" dirty="0" smtClean="0"/>
            <a:t>4.</a:t>
          </a:r>
          <a:endParaRPr lang="cs-CZ" dirty="0"/>
        </a:p>
      </dgm:t>
    </dgm:pt>
    <dgm:pt modelId="{30FDE041-B9F5-4E07-ACE2-5A51A06F775C}" type="parTrans" cxnId="{793A58C2-4602-4897-9A4D-83F03FE16D6B}">
      <dgm:prSet/>
      <dgm:spPr/>
      <dgm:t>
        <a:bodyPr/>
        <a:lstStyle/>
        <a:p>
          <a:endParaRPr lang="cs-CZ"/>
        </a:p>
      </dgm:t>
    </dgm:pt>
    <dgm:pt modelId="{C511622C-D78B-4A24-8928-3556B34D183C}" type="sibTrans" cxnId="{793A58C2-4602-4897-9A4D-83F03FE16D6B}">
      <dgm:prSet/>
      <dgm:spPr/>
      <dgm:t>
        <a:bodyPr/>
        <a:lstStyle/>
        <a:p>
          <a:endParaRPr lang="cs-CZ"/>
        </a:p>
      </dgm:t>
    </dgm:pt>
    <dgm:pt modelId="{951F3B23-5529-414B-9B91-349AA3F395E4}">
      <dgm:prSet phldrT="[Text]"/>
      <dgm:spPr/>
      <dgm:t>
        <a:bodyPr/>
        <a:lstStyle/>
        <a:p>
          <a:pPr algn="l"/>
          <a:endParaRPr lang="cs-CZ" dirty="0"/>
        </a:p>
      </dgm:t>
    </dgm:pt>
    <dgm:pt modelId="{6DF03B65-6F9A-47E9-8761-10394299AB06}" type="parTrans" cxnId="{EC307AE2-2868-43E6-B2A6-E1854B84006D}">
      <dgm:prSet/>
      <dgm:spPr/>
      <dgm:t>
        <a:bodyPr/>
        <a:lstStyle/>
        <a:p>
          <a:endParaRPr lang="cs-CZ"/>
        </a:p>
      </dgm:t>
    </dgm:pt>
    <dgm:pt modelId="{09ABF8B8-84A5-4E4D-A936-4D4CC7ECD383}" type="sibTrans" cxnId="{EC307AE2-2868-43E6-B2A6-E1854B84006D}">
      <dgm:prSet/>
      <dgm:spPr/>
      <dgm:t>
        <a:bodyPr/>
        <a:lstStyle/>
        <a:p>
          <a:endParaRPr lang="cs-CZ"/>
        </a:p>
      </dgm:t>
    </dgm:pt>
    <dgm:pt modelId="{FDD85E54-830E-4393-BB69-C8D31592897C}" type="pres">
      <dgm:prSet presAssocID="{367629F0-919A-44EB-AD5C-59E564098BE2}" presName="compositeShape" presStyleCnt="0">
        <dgm:presLayoutVars>
          <dgm:dir/>
          <dgm:resizeHandles/>
        </dgm:presLayoutVars>
      </dgm:prSet>
      <dgm:spPr/>
    </dgm:pt>
    <dgm:pt modelId="{2D405D6C-D089-4D32-8155-B3B174776E04}" type="pres">
      <dgm:prSet presAssocID="{367629F0-919A-44EB-AD5C-59E564098BE2}" presName="pyramid" presStyleLbl="node1" presStyleIdx="0" presStyleCnt="1" custLinFactNeighborX="3635"/>
      <dgm:spPr/>
    </dgm:pt>
    <dgm:pt modelId="{01A16874-50CD-4E5F-AC59-E66B58AB403C}" type="pres">
      <dgm:prSet presAssocID="{367629F0-919A-44EB-AD5C-59E564098BE2}" presName="theList" presStyleCnt="0"/>
      <dgm:spPr/>
    </dgm:pt>
    <dgm:pt modelId="{0B4314F9-C273-4B51-B210-6990AB268A7E}" type="pres">
      <dgm:prSet presAssocID="{4E801DEF-6BCA-4BEE-914D-937A078D8F57}" presName="aNode" presStyleLbl="fgAcc1" presStyleIdx="0" presStyleCnt="5" custLinFactNeighborX="206" custLinFactNeighborY="-568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8E95D1-F24C-43EA-8A1F-68CE8D85C918}" type="pres">
      <dgm:prSet presAssocID="{4E801DEF-6BCA-4BEE-914D-937A078D8F57}" presName="aSpace" presStyleCnt="0"/>
      <dgm:spPr/>
    </dgm:pt>
    <dgm:pt modelId="{0DE5C768-2C8E-4934-815F-399EAB1D4AAB}" type="pres">
      <dgm:prSet presAssocID="{73B2EA9B-5B8D-43DD-A9CB-39D5CE042C98}" presName="aNode" presStyleLbl="fgAcc1" presStyleIdx="1" presStyleCnt="5" custLinFactY="36686" custLinFactNeighborX="20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C9C4B5-58EE-4DDC-82CE-A243E17A97E0}" type="pres">
      <dgm:prSet presAssocID="{73B2EA9B-5B8D-43DD-A9CB-39D5CE042C98}" presName="aSpace" presStyleCnt="0"/>
      <dgm:spPr/>
    </dgm:pt>
    <dgm:pt modelId="{ACCDE3FB-4D21-45F6-8966-625BADABE0B5}" type="pres">
      <dgm:prSet presAssocID="{56C2ED2F-F5D2-4286-9D2C-261C4A5EFCFC}" presName="aNode" presStyleLbl="fgAcc1" presStyleIdx="2" presStyleCnt="5" custLinFactY="92975" custLinFactNeighborX="20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757696-1B2F-4B6A-A404-3452C125F7A2}" type="pres">
      <dgm:prSet presAssocID="{56C2ED2F-F5D2-4286-9D2C-261C4A5EFCFC}" presName="aSpace" presStyleCnt="0"/>
      <dgm:spPr/>
    </dgm:pt>
    <dgm:pt modelId="{14D22345-0E30-42B3-8A2B-9BF01ABD0EBB}" type="pres">
      <dgm:prSet presAssocID="{836AC457-4E59-4F0B-944F-368DA4BCB870}" presName="aNode" presStyleLbl="fgAcc1" presStyleIdx="3" presStyleCnt="5" custLinFactY="126215" custLinFactNeighborX="206" custLinFactNeighborY="2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59C07D-4DD1-4B65-9988-249C57B0CBC2}" type="pres">
      <dgm:prSet presAssocID="{836AC457-4E59-4F0B-944F-368DA4BCB870}" presName="aSpace" presStyleCnt="0"/>
      <dgm:spPr/>
    </dgm:pt>
    <dgm:pt modelId="{5C6539CF-9A89-4626-83CD-2936AACE35A8}" type="pres">
      <dgm:prSet presAssocID="{951F3B23-5529-414B-9B91-349AA3F395E4}" presName="aNode" presStyleLbl="fgAcc1" presStyleIdx="4" presStyleCnt="5" custLinFactX="-29023" custLinFactY="-333257" custLinFactNeighborX="-100000" custLinFactNeighborY="-4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E2FD5B-2523-4EAB-9551-FBF466A7F7E6}" type="pres">
      <dgm:prSet presAssocID="{951F3B23-5529-414B-9B91-349AA3F395E4}" presName="aSpace" presStyleCnt="0"/>
      <dgm:spPr/>
    </dgm:pt>
  </dgm:ptLst>
  <dgm:cxnLst>
    <dgm:cxn modelId="{095672A4-4488-4A60-88E5-FB67C3204346}" type="presOf" srcId="{73B2EA9B-5B8D-43DD-A9CB-39D5CE042C98}" destId="{0DE5C768-2C8E-4934-815F-399EAB1D4AAB}" srcOrd="0" destOrd="0" presId="urn:microsoft.com/office/officeart/2005/8/layout/pyramid2"/>
    <dgm:cxn modelId="{20E2873D-E260-4720-AFC5-1967524C6578}" type="presOf" srcId="{951F3B23-5529-414B-9B91-349AA3F395E4}" destId="{5C6539CF-9A89-4626-83CD-2936AACE35A8}" srcOrd="0" destOrd="0" presId="urn:microsoft.com/office/officeart/2005/8/layout/pyramid2"/>
    <dgm:cxn modelId="{B4646ABA-F8BC-4E32-B659-8CA96F9FF30C}" type="presOf" srcId="{367629F0-919A-44EB-AD5C-59E564098BE2}" destId="{FDD85E54-830E-4393-BB69-C8D31592897C}" srcOrd="0" destOrd="0" presId="urn:microsoft.com/office/officeart/2005/8/layout/pyramid2"/>
    <dgm:cxn modelId="{BE7418B4-FA0B-4859-B1B4-30D6739E8F32}" srcId="{367629F0-919A-44EB-AD5C-59E564098BE2}" destId="{4E801DEF-6BCA-4BEE-914D-937A078D8F57}" srcOrd="0" destOrd="0" parTransId="{52F755E6-68B6-4459-99FF-7E4BD666B3E3}" sibTransId="{51A759E6-57A1-439B-8971-4C877BF7F069}"/>
    <dgm:cxn modelId="{EC307AE2-2868-43E6-B2A6-E1854B84006D}" srcId="{367629F0-919A-44EB-AD5C-59E564098BE2}" destId="{951F3B23-5529-414B-9B91-349AA3F395E4}" srcOrd="4" destOrd="0" parTransId="{6DF03B65-6F9A-47E9-8761-10394299AB06}" sibTransId="{09ABF8B8-84A5-4E4D-A936-4D4CC7ECD383}"/>
    <dgm:cxn modelId="{D2B7C037-0563-445F-AFC4-17E4B87D18A2}" srcId="{367629F0-919A-44EB-AD5C-59E564098BE2}" destId="{73B2EA9B-5B8D-43DD-A9CB-39D5CE042C98}" srcOrd="1" destOrd="0" parTransId="{17928321-0F26-44BB-9286-EAB419E7D64A}" sibTransId="{9F3998E6-F392-4FE8-9FFC-AA48FE28E4BE}"/>
    <dgm:cxn modelId="{6EC4936A-7E7A-42BF-A4BF-C87EC871B925}" srcId="{367629F0-919A-44EB-AD5C-59E564098BE2}" destId="{56C2ED2F-F5D2-4286-9D2C-261C4A5EFCFC}" srcOrd="2" destOrd="0" parTransId="{28A0D3FE-7BEB-4C29-B3B1-7BC5CB0381E8}" sibTransId="{1309678B-97D3-4DC7-A357-83EBEEA93541}"/>
    <dgm:cxn modelId="{AD96A353-DCBE-4C8C-84AF-9A4CF4D2CDD5}" type="presOf" srcId="{56C2ED2F-F5D2-4286-9D2C-261C4A5EFCFC}" destId="{ACCDE3FB-4D21-45F6-8966-625BADABE0B5}" srcOrd="0" destOrd="0" presId="urn:microsoft.com/office/officeart/2005/8/layout/pyramid2"/>
    <dgm:cxn modelId="{793A58C2-4602-4897-9A4D-83F03FE16D6B}" srcId="{367629F0-919A-44EB-AD5C-59E564098BE2}" destId="{836AC457-4E59-4F0B-944F-368DA4BCB870}" srcOrd="3" destOrd="0" parTransId="{30FDE041-B9F5-4E07-ACE2-5A51A06F775C}" sibTransId="{C511622C-D78B-4A24-8928-3556B34D183C}"/>
    <dgm:cxn modelId="{38386725-05AE-4869-89C5-5B6F287C8CED}" type="presOf" srcId="{836AC457-4E59-4F0B-944F-368DA4BCB870}" destId="{14D22345-0E30-42B3-8A2B-9BF01ABD0EBB}" srcOrd="0" destOrd="0" presId="urn:microsoft.com/office/officeart/2005/8/layout/pyramid2"/>
    <dgm:cxn modelId="{5BC3262A-73AC-4083-A4F3-3DF9B7198542}" type="presOf" srcId="{4E801DEF-6BCA-4BEE-914D-937A078D8F57}" destId="{0B4314F9-C273-4B51-B210-6990AB268A7E}" srcOrd="0" destOrd="0" presId="urn:microsoft.com/office/officeart/2005/8/layout/pyramid2"/>
    <dgm:cxn modelId="{982CEE8D-5442-44D6-82F6-A664F5FCEC8F}" type="presParOf" srcId="{FDD85E54-830E-4393-BB69-C8D31592897C}" destId="{2D405D6C-D089-4D32-8155-B3B174776E04}" srcOrd="0" destOrd="0" presId="urn:microsoft.com/office/officeart/2005/8/layout/pyramid2"/>
    <dgm:cxn modelId="{9B92B02E-6454-4685-A092-E355A46D286E}" type="presParOf" srcId="{FDD85E54-830E-4393-BB69-C8D31592897C}" destId="{01A16874-50CD-4E5F-AC59-E66B58AB403C}" srcOrd="1" destOrd="0" presId="urn:microsoft.com/office/officeart/2005/8/layout/pyramid2"/>
    <dgm:cxn modelId="{1F42FAEC-94B2-4C48-BE16-5B8490930921}" type="presParOf" srcId="{01A16874-50CD-4E5F-AC59-E66B58AB403C}" destId="{0B4314F9-C273-4B51-B210-6990AB268A7E}" srcOrd="0" destOrd="0" presId="urn:microsoft.com/office/officeart/2005/8/layout/pyramid2"/>
    <dgm:cxn modelId="{10D8ED7E-AC88-439D-9749-DAC509C3B324}" type="presParOf" srcId="{01A16874-50CD-4E5F-AC59-E66B58AB403C}" destId="{7F8E95D1-F24C-43EA-8A1F-68CE8D85C918}" srcOrd="1" destOrd="0" presId="urn:microsoft.com/office/officeart/2005/8/layout/pyramid2"/>
    <dgm:cxn modelId="{A283553F-CD57-465D-BDDC-90E5F9E38794}" type="presParOf" srcId="{01A16874-50CD-4E5F-AC59-E66B58AB403C}" destId="{0DE5C768-2C8E-4934-815F-399EAB1D4AAB}" srcOrd="2" destOrd="0" presId="urn:microsoft.com/office/officeart/2005/8/layout/pyramid2"/>
    <dgm:cxn modelId="{D51631A5-F4FA-4230-8D4F-C2E34225B626}" type="presParOf" srcId="{01A16874-50CD-4E5F-AC59-E66B58AB403C}" destId="{85C9C4B5-58EE-4DDC-82CE-A243E17A97E0}" srcOrd="3" destOrd="0" presId="urn:microsoft.com/office/officeart/2005/8/layout/pyramid2"/>
    <dgm:cxn modelId="{120F8AAC-A89D-42D5-AA5D-0D4AC0809568}" type="presParOf" srcId="{01A16874-50CD-4E5F-AC59-E66B58AB403C}" destId="{ACCDE3FB-4D21-45F6-8966-625BADABE0B5}" srcOrd="4" destOrd="0" presId="urn:microsoft.com/office/officeart/2005/8/layout/pyramid2"/>
    <dgm:cxn modelId="{7928D76B-F92C-434B-BE2E-DDAD3186C977}" type="presParOf" srcId="{01A16874-50CD-4E5F-AC59-E66B58AB403C}" destId="{8D757696-1B2F-4B6A-A404-3452C125F7A2}" srcOrd="5" destOrd="0" presId="urn:microsoft.com/office/officeart/2005/8/layout/pyramid2"/>
    <dgm:cxn modelId="{EFFADBB7-E10A-4A8B-84BB-2DBEAE7C7B4F}" type="presParOf" srcId="{01A16874-50CD-4E5F-AC59-E66B58AB403C}" destId="{14D22345-0E30-42B3-8A2B-9BF01ABD0EBB}" srcOrd="6" destOrd="0" presId="urn:microsoft.com/office/officeart/2005/8/layout/pyramid2"/>
    <dgm:cxn modelId="{98515B8C-81AF-4434-9EA2-421A1F65A7C6}" type="presParOf" srcId="{01A16874-50CD-4E5F-AC59-E66B58AB403C}" destId="{1459C07D-4DD1-4B65-9988-249C57B0CBC2}" srcOrd="7" destOrd="0" presId="urn:microsoft.com/office/officeart/2005/8/layout/pyramid2"/>
    <dgm:cxn modelId="{3C455383-1ABD-4384-B598-896F87BAA429}" type="presParOf" srcId="{01A16874-50CD-4E5F-AC59-E66B58AB403C}" destId="{5C6539CF-9A89-4626-83CD-2936AACE35A8}" srcOrd="8" destOrd="0" presId="urn:microsoft.com/office/officeart/2005/8/layout/pyramid2"/>
    <dgm:cxn modelId="{A5A067CE-9C12-4C75-B3A7-57C398CBF120}" type="presParOf" srcId="{01A16874-50CD-4E5F-AC59-E66B58AB403C}" destId="{6CE2FD5B-2523-4EAB-9551-FBF466A7F7E6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67629F0-919A-44EB-AD5C-59E564098BE2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4E801DEF-6BCA-4BEE-914D-937A078D8F57}">
      <dgm:prSet phldrT="[Text]"/>
      <dgm:spPr/>
      <dgm:t>
        <a:bodyPr/>
        <a:lstStyle/>
        <a:p>
          <a:pPr algn="l"/>
          <a:r>
            <a:rPr lang="cs-CZ" dirty="0" smtClean="0"/>
            <a:t>1. Nejvyšší soud</a:t>
          </a:r>
          <a:endParaRPr lang="cs-CZ" dirty="0"/>
        </a:p>
      </dgm:t>
    </dgm:pt>
    <dgm:pt modelId="{52F755E6-68B6-4459-99FF-7E4BD666B3E3}" type="parTrans" cxnId="{BE7418B4-FA0B-4859-B1B4-30D6739E8F32}">
      <dgm:prSet/>
      <dgm:spPr/>
      <dgm:t>
        <a:bodyPr/>
        <a:lstStyle/>
        <a:p>
          <a:endParaRPr lang="cs-CZ"/>
        </a:p>
      </dgm:t>
    </dgm:pt>
    <dgm:pt modelId="{51A759E6-57A1-439B-8971-4C877BF7F069}" type="sibTrans" cxnId="{BE7418B4-FA0B-4859-B1B4-30D6739E8F32}">
      <dgm:prSet/>
      <dgm:spPr/>
      <dgm:t>
        <a:bodyPr/>
        <a:lstStyle/>
        <a:p>
          <a:endParaRPr lang="cs-CZ"/>
        </a:p>
      </dgm:t>
    </dgm:pt>
    <dgm:pt modelId="{73B2EA9B-5B8D-43DD-A9CB-39D5CE042C98}">
      <dgm:prSet phldrT="[Text]"/>
      <dgm:spPr/>
      <dgm:t>
        <a:bodyPr/>
        <a:lstStyle/>
        <a:p>
          <a:pPr algn="l"/>
          <a:r>
            <a:rPr lang="cs-CZ" dirty="0" smtClean="0"/>
            <a:t>2. </a:t>
          </a:r>
          <a:endParaRPr lang="cs-CZ" dirty="0"/>
        </a:p>
      </dgm:t>
    </dgm:pt>
    <dgm:pt modelId="{17928321-0F26-44BB-9286-EAB419E7D64A}" type="parTrans" cxnId="{D2B7C037-0563-445F-AFC4-17E4B87D18A2}">
      <dgm:prSet/>
      <dgm:spPr/>
      <dgm:t>
        <a:bodyPr/>
        <a:lstStyle/>
        <a:p>
          <a:endParaRPr lang="cs-CZ"/>
        </a:p>
      </dgm:t>
    </dgm:pt>
    <dgm:pt modelId="{9F3998E6-F392-4FE8-9FFC-AA48FE28E4BE}" type="sibTrans" cxnId="{D2B7C037-0563-445F-AFC4-17E4B87D18A2}">
      <dgm:prSet/>
      <dgm:spPr/>
      <dgm:t>
        <a:bodyPr/>
        <a:lstStyle/>
        <a:p>
          <a:endParaRPr lang="cs-CZ"/>
        </a:p>
      </dgm:t>
    </dgm:pt>
    <dgm:pt modelId="{56C2ED2F-F5D2-4286-9D2C-261C4A5EFCFC}">
      <dgm:prSet phldrT="[Text]"/>
      <dgm:spPr/>
      <dgm:t>
        <a:bodyPr/>
        <a:lstStyle/>
        <a:p>
          <a:pPr algn="l"/>
          <a:r>
            <a:rPr lang="cs-CZ" dirty="0" smtClean="0"/>
            <a:t>3.</a:t>
          </a:r>
          <a:endParaRPr lang="cs-CZ" dirty="0"/>
        </a:p>
      </dgm:t>
    </dgm:pt>
    <dgm:pt modelId="{28A0D3FE-7BEB-4C29-B3B1-7BC5CB0381E8}" type="parTrans" cxnId="{6EC4936A-7E7A-42BF-A4BF-C87EC871B925}">
      <dgm:prSet/>
      <dgm:spPr/>
      <dgm:t>
        <a:bodyPr/>
        <a:lstStyle/>
        <a:p>
          <a:endParaRPr lang="cs-CZ"/>
        </a:p>
      </dgm:t>
    </dgm:pt>
    <dgm:pt modelId="{1309678B-97D3-4DC7-A357-83EBEEA93541}" type="sibTrans" cxnId="{6EC4936A-7E7A-42BF-A4BF-C87EC871B925}">
      <dgm:prSet/>
      <dgm:spPr/>
      <dgm:t>
        <a:bodyPr/>
        <a:lstStyle/>
        <a:p>
          <a:endParaRPr lang="cs-CZ"/>
        </a:p>
      </dgm:t>
    </dgm:pt>
    <dgm:pt modelId="{836AC457-4E59-4F0B-944F-368DA4BCB870}">
      <dgm:prSet phldrT="[Text]"/>
      <dgm:spPr/>
      <dgm:t>
        <a:bodyPr/>
        <a:lstStyle/>
        <a:p>
          <a:pPr algn="l"/>
          <a:r>
            <a:rPr lang="cs-CZ" dirty="0" smtClean="0"/>
            <a:t>4.</a:t>
          </a:r>
          <a:endParaRPr lang="cs-CZ" dirty="0"/>
        </a:p>
      </dgm:t>
    </dgm:pt>
    <dgm:pt modelId="{30FDE041-B9F5-4E07-ACE2-5A51A06F775C}" type="parTrans" cxnId="{793A58C2-4602-4897-9A4D-83F03FE16D6B}">
      <dgm:prSet/>
      <dgm:spPr/>
      <dgm:t>
        <a:bodyPr/>
        <a:lstStyle/>
        <a:p>
          <a:endParaRPr lang="cs-CZ"/>
        </a:p>
      </dgm:t>
    </dgm:pt>
    <dgm:pt modelId="{C511622C-D78B-4A24-8928-3556B34D183C}" type="sibTrans" cxnId="{793A58C2-4602-4897-9A4D-83F03FE16D6B}">
      <dgm:prSet/>
      <dgm:spPr/>
      <dgm:t>
        <a:bodyPr/>
        <a:lstStyle/>
        <a:p>
          <a:endParaRPr lang="cs-CZ"/>
        </a:p>
      </dgm:t>
    </dgm:pt>
    <dgm:pt modelId="{951F3B23-5529-414B-9B91-349AA3F395E4}">
      <dgm:prSet phldrT="[Text]"/>
      <dgm:spPr/>
      <dgm:t>
        <a:bodyPr/>
        <a:lstStyle/>
        <a:p>
          <a:pPr algn="l"/>
          <a:endParaRPr lang="cs-CZ" dirty="0"/>
        </a:p>
      </dgm:t>
    </dgm:pt>
    <dgm:pt modelId="{6DF03B65-6F9A-47E9-8761-10394299AB06}" type="parTrans" cxnId="{EC307AE2-2868-43E6-B2A6-E1854B84006D}">
      <dgm:prSet/>
      <dgm:spPr/>
      <dgm:t>
        <a:bodyPr/>
        <a:lstStyle/>
        <a:p>
          <a:endParaRPr lang="cs-CZ"/>
        </a:p>
      </dgm:t>
    </dgm:pt>
    <dgm:pt modelId="{09ABF8B8-84A5-4E4D-A936-4D4CC7ECD383}" type="sibTrans" cxnId="{EC307AE2-2868-43E6-B2A6-E1854B84006D}">
      <dgm:prSet/>
      <dgm:spPr/>
      <dgm:t>
        <a:bodyPr/>
        <a:lstStyle/>
        <a:p>
          <a:endParaRPr lang="cs-CZ"/>
        </a:p>
      </dgm:t>
    </dgm:pt>
    <dgm:pt modelId="{FDD85E54-830E-4393-BB69-C8D31592897C}" type="pres">
      <dgm:prSet presAssocID="{367629F0-919A-44EB-AD5C-59E564098BE2}" presName="compositeShape" presStyleCnt="0">
        <dgm:presLayoutVars>
          <dgm:dir/>
          <dgm:resizeHandles/>
        </dgm:presLayoutVars>
      </dgm:prSet>
      <dgm:spPr/>
    </dgm:pt>
    <dgm:pt modelId="{2D405D6C-D089-4D32-8155-B3B174776E04}" type="pres">
      <dgm:prSet presAssocID="{367629F0-919A-44EB-AD5C-59E564098BE2}" presName="pyramid" presStyleLbl="node1" presStyleIdx="0" presStyleCnt="1" custLinFactNeighborX="3635"/>
      <dgm:spPr/>
    </dgm:pt>
    <dgm:pt modelId="{01A16874-50CD-4E5F-AC59-E66B58AB403C}" type="pres">
      <dgm:prSet presAssocID="{367629F0-919A-44EB-AD5C-59E564098BE2}" presName="theList" presStyleCnt="0"/>
      <dgm:spPr/>
    </dgm:pt>
    <dgm:pt modelId="{0B4314F9-C273-4B51-B210-6990AB268A7E}" type="pres">
      <dgm:prSet presAssocID="{4E801DEF-6BCA-4BEE-914D-937A078D8F57}" presName="aNode" presStyleLbl="fgAcc1" presStyleIdx="0" presStyleCnt="5" custLinFactNeighborX="206" custLinFactNeighborY="-568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8E95D1-F24C-43EA-8A1F-68CE8D85C918}" type="pres">
      <dgm:prSet presAssocID="{4E801DEF-6BCA-4BEE-914D-937A078D8F57}" presName="aSpace" presStyleCnt="0"/>
      <dgm:spPr/>
    </dgm:pt>
    <dgm:pt modelId="{0DE5C768-2C8E-4934-815F-399EAB1D4AAB}" type="pres">
      <dgm:prSet presAssocID="{73B2EA9B-5B8D-43DD-A9CB-39D5CE042C98}" presName="aNode" presStyleLbl="fgAcc1" presStyleIdx="1" presStyleCnt="5" custLinFactY="36686" custLinFactNeighborX="20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C9C4B5-58EE-4DDC-82CE-A243E17A97E0}" type="pres">
      <dgm:prSet presAssocID="{73B2EA9B-5B8D-43DD-A9CB-39D5CE042C98}" presName="aSpace" presStyleCnt="0"/>
      <dgm:spPr/>
    </dgm:pt>
    <dgm:pt modelId="{ACCDE3FB-4D21-45F6-8966-625BADABE0B5}" type="pres">
      <dgm:prSet presAssocID="{56C2ED2F-F5D2-4286-9D2C-261C4A5EFCFC}" presName="aNode" presStyleLbl="fgAcc1" presStyleIdx="2" presStyleCnt="5" custLinFactY="92975" custLinFactNeighborX="20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757696-1B2F-4B6A-A404-3452C125F7A2}" type="pres">
      <dgm:prSet presAssocID="{56C2ED2F-F5D2-4286-9D2C-261C4A5EFCFC}" presName="aSpace" presStyleCnt="0"/>
      <dgm:spPr/>
    </dgm:pt>
    <dgm:pt modelId="{14D22345-0E30-42B3-8A2B-9BF01ABD0EBB}" type="pres">
      <dgm:prSet presAssocID="{836AC457-4E59-4F0B-944F-368DA4BCB870}" presName="aNode" presStyleLbl="fgAcc1" presStyleIdx="3" presStyleCnt="5" custLinFactY="126215" custLinFactNeighborX="206" custLinFactNeighborY="2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59C07D-4DD1-4B65-9988-249C57B0CBC2}" type="pres">
      <dgm:prSet presAssocID="{836AC457-4E59-4F0B-944F-368DA4BCB870}" presName="aSpace" presStyleCnt="0"/>
      <dgm:spPr/>
    </dgm:pt>
    <dgm:pt modelId="{5C6539CF-9A89-4626-83CD-2936AACE35A8}" type="pres">
      <dgm:prSet presAssocID="{951F3B23-5529-414B-9B91-349AA3F395E4}" presName="aNode" presStyleLbl="fgAcc1" presStyleIdx="4" presStyleCnt="5" custLinFactX="-29023" custLinFactY="-333257" custLinFactNeighborX="-100000" custLinFactNeighborY="-4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E2FD5B-2523-4EAB-9551-FBF466A7F7E6}" type="pres">
      <dgm:prSet presAssocID="{951F3B23-5529-414B-9B91-349AA3F395E4}" presName="aSpace" presStyleCnt="0"/>
      <dgm:spPr/>
    </dgm:pt>
  </dgm:ptLst>
  <dgm:cxnLst>
    <dgm:cxn modelId="{BD1F779A-138C-48B8-911A-F9BE8096B51F}" type="presOf" srcId="{73B2EA9B-5B8D-43DD-A9CB-39D5CE042C98}" destId="{0DE5C768-2C8E-4934-815F-399EAB1D4AAB}" srcOrd="0" destOrd="0" presId="urn:microsoft.com/office/officeart/2005/8/layout/pyramid2"/>
    <dgm:cxn modelId="{475B07CA-6055-4C17-B613-71F2666BD9E6}" type="presOf" srcId="{56C2ED2F-F5D2-4286-9D2C-261C4A5EFCFC}" destId="{ACCDE3FB-4D21-45F6-8966-625BADABE0B5}" srcOrd="0" destOrd="0" presId="urn:microsoft.com/office/officeart/2005/8/layout/pyramid2"/>
    <dgm:cxn modelId="{BE7418B4-FA0B-4859-B1B4-30D6739E8F32}" srcId="{367629F0-919A-44EB-AD5C-59E564098BE2}" destId="{4E801DEF-6BCA-4BEE-914D-937A078D8F57}" srcOrd="0" destOrd="0" parTransId="{52F755E6-68B6-4459-99FF-7E4BD666B3E3}" sibTransId="{51A759E6-57A1-439B-8971-4C877BF7F069}"/>
    <dgm:cxn modelId="{21E32786-5B6D-4BEA-AC35-37DC5F59B74D}" type="presOf" srcId="{367629F0-919A-44EB-AD5C-59E564098BE2}" destId="{FDD85E54-830E-4393-BB69-C8D31592897C}" srcOrd="0" destOrd="0" presId="urn:microsoft.com/office/officeart/2005/8/layout/pyramid2"/>
    <dgm:cxn modelId="{953D8433-AC38-4DA6-A307-0F7FAB570859}" type="presOf" srcId="{951F3B23-5529-414B-9B91-349AA3F395E4}" destId="{5C6539CF-9A89-4626-83CD-2936AACE35A8}" srcOrd="0" destOrd="0" presId="urn:microsoft.com/office/officeart/2005/8/layout/pyramid2"/>
    <dgm:cxn modelId="{6EC4936A-7E7A-42BF-A4BF-C87EC871B925}" srcId="{367629F0-919A-44EB-AD5C-59E564098BE2}" destId="{56C2ED2F-F5D2-4286-9D2C-261C4A5EFCFC}" srcOrd="2" destOrd="0" parTransId="{28A0D3FE-7BEB-4C29-B3B1-7BC5CB0381E8}" sibTransId="{1309678B-97D3-4DC7-A357-83EBEEA93541}"/>
    <dgm:cxn modelId="{EC307AE2-2868-43E6-B2A6-E1854B84006D}" srcId="{367629F0-919A-44EB-AD5C-59E564098BE2}" destId="{951F3B23-5529-414B-9B91-349AA3F395E4}" srcOrd="4" destOrd="0" parTransId="{6DF03B65-6F9A-47E9-8761-10394299AB06}" sibTransId="{09ABF8B8-84A5-4E4D-A936-4D4CC7ECD383}"/>
    <dgm:cxn modelId="{D2B7C037-0563-445F-AFC4-17E4B87D18A2}" srcId="{367629F0-919A-44EB-AD5C-59E564098BE2}" destId="{73B2EA9B-5B8D-43DD-A9CB-39D5CE042C98}" srcOrd="1" destOrd="0" parTransId="{17928321-0F26-44BB-9286-EAB419E7D64A}" sibTransId="{9F3998E6-F392-4FE8-9FFC-AA48FE28E4BE}"/>
    <dgm:cxn modelId="{A6E3A859-D8A9-403F-B558-6A158AF75460}" type="presOf" srcId="{836AC457-4E59-4F0B-944F-368DA4BCB870}" destId="{14D22345-0E30-42B3-8A2B-9BF01ABD0EBB}" srcOrd="0" destOrd="0" presId="urn:microsoft.com/office/officeart/2005/8/layout/pyramid2"/>
    <dgm:cxn modelId="{793A58C2-4602-4897-9A4D-83F03FE16D6B}" srcId="{367629F0-919A-44EB-AD5C-59E564098BE2}" destId="{836AC457-4E59-4F0B-944F-368DA4BCB870}" srcOrd="3" destOrd="0" parTransId="{30FDE041-B9F5-4E07-ACE2-5A51A06F775C}" sibTransId="{C511622C-D78B-4A24-8928-3556B34D183C}"/>
    <dgm:cxn modelId="{BA3B28EB-9BB1-4818-9854-0314ECA49919}" type="presOf" srcId="{4E801DEF-6BCA-4BEE-914D-937A078D8F57}" destId="{0B4314F9-C273-4B51-B210-6990AB268A7E}" srcOrd="0" destOrd="0" presId="urn:microsoft.com/office/officeart/2005/8/layout/pyramid2"/>
    <dgm:cxn modelId="{91896213-735B-4498-BAE2-0255D8D367F5}" type="presParOf" srcId="{FDD85E54-830E-4393-BB69-C8D31592897C}" destId="{2D405D6C-D089-4D32-8155-B3B174776E04}" srcOrd="0" destOrd="0" presId="urn:microsoft.com/office/officeart/2005/8/layout/pyramid2"/>
    <dgm:cxn modelId="{0BFBA1A6-CA08-4AA3-883D-6D48236AC99A}" type="presParOf" srcId="{FDD85E54-830E-4393-BB69-C8D31592897C}" destId="{01A16874-50CD-4E5F-AC59-E66B58AB403C}" srcOrd="1" destOrd="0" presId="urn:microsoft.com/office/officeart/2005/8/layout/pyramid2"/>
    <dgm:cxn modelId="{AA5C5835-7D11-420E-8E19-A5FD7F94780B}" type="presParOf" srcId="{01A16874-50CD-4E5F-AC59-E66B58AB403C}" destId="{0B4314F9-C273-4B51-B210-6990AB268A7E}" srcOrd="0" destOrd="0" presId="urn:microsoft.com/office/officeart/2005/8/layout/pyramid2"/>
    <dgm:cxn modelId="{5B500538-CD30-44C9-96F8-8CF03596C548}" type="presParOf" srcId="{01A16874-50CD-4E5F-AC59-E66B58AB403C}" destId="{7F8E95D1-F24C-43EA-8A1F-68CE8D85C918}" srcOrd="1" destOrd="0" presId="urn:microsoft.com/office/officeart/2005/8/layout/pyramid2"/>
    <dgm:cxn modelId="{941E8E88-C80D-4AC9-89BE-E3E6AC5185B8}" type="presParOf" srcId="{01A16874-50CD-4E5F-AC59-E66B58AB403C}" destId="{0DE5C768-2C8E-4934-815F-399EAB1D4AAB}" srcOrd="2" destOrd="0" presId="urn:microsoft.com/office/officeart/2005/8/layout/pyramid2"/>
    <dgm:cxn modelId="{A40284B2-6829-4D33-B98C-A9CD2327AB3D}" type="presParOf" srcId="{01A16874-50CD-4E5F-AC59-E66B58AB403C}" destId="{85C9C4B5-58EE-4DDC-82CE-A243E17A97E0}" srcOrd="3" destOrd="0" presId="urn:microsoft.com/office/officeart/2005/8/layout/pyramid2"/>
    <dgm:cxn modelId="{93C8DE01-A157-4AF5-8E9F-55B0066525DB}" type="presParOf" srcId="{01A16874-50CD-4E5F-AC59-E66B58AB403C}" destId="{ACCDE3FB-4D21-45F6-8966-625BADABE0B5}" srcOrd="4" destOrd="0" presId="urn:microsoft.com/office/officeart/2005/8/layout/pyramid2"/>
    <dgm:cxn modelId="{50CFA9EF-F88C-40C4-AC86-25AE893FA7BF}" type="presParOf" srcId="{01A16874-50CD-4E5F-AC59-E66B58AB403C}" destId="{8D757696-1B2F-4B6A-A404-3452C125F7A2}" srcOrd="5" destOrd="0" presId="urn:microsoft.com/office/officeart/2005/8/layout/pyramid2"/>
    <dgm:cxn modelId="{40DFE7A9-365E-4E54-BA91-DCF3C387BBAF}" type="presParOf" srcId="{01A16874-50CD-4E5F-AC59-E66B58AB403C}" destId="{14D22345-0E30-42B3-8A2B-9BF01ABD0EBB}" srcOrd="6" destOrd="0" presId="urn:microsoft.com/office/officeart/2005/8/layout/pyramid2"/>
    <dgm:cxn modelId="{542585EB-35F8-4795-A4F7-6892BBD162B0}" type="presParOf" srcId="{01A16874-50CD-4E5F-AC59-E66B58AB403C}" destId="{1459C07D-4DD1-4B65-9988-249C57B0CBC2}" srcOrd="7" destOrd="0" presId="urn:microsoft.com/office/officeart/2005/8/layout/pyramid2"/>
    <dgm:cxn modelId="{771E20F9-920B-4E6B-B4E5-EDD1126DFDA5}" type="presParOf" srcId="{01A16874-50CD-4E5F-AC59-E66B58AB403C}" destId="{5C6539CF-9A89-4626-83CD-2936AACE35A8}" srcOrd="8" destOrd="0" presId="urn:microsoft.com/office/officeart/2005/8/layout/pyramid2"/>
    <dgm:cxn modelId="{E83BA534-12FB-48DC-8A67-19D75A6A9250}" type="presParOf" srcId="{01A16874-50CD-4E5F-AC59-E66B58AB403C}" destId="{6CE2FD5B-2523-4EAB-9551-FBF466A7F7E6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67629F0-919A-44EB-AD5C-59E564098BE2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4E801DEF-6BCA-4BEE-914D-937A078D8F57}">
      <dgm:prSet phldrT="[Text]"/>
      <dgm:spPr/>
      <dgm:t>
        <a:bodyPr/>
        <a:lstStyle/>
        <a:p>
          <a:pPr algn="l"/>
          <a:r>
            <a:rPr lang="cs-CZ" dirty="0" smtClean="0"/>
            <a:t>1. </a:t>
          </a:r>
          <a:r>
            <a:rPr lang="cs-CZ" smtClean="0"/>
            <a:t>Nejvyšší soud</a:t>
          </a:r>
          <a:endParaRPr lang="cs-CZ" dirty="0"/>
        </a:p>
      </dgm:t>
    </dgm:pt>
    <dgm:pt modelId="{52F755E6-68B6-4459-99FF-7E4BD666B3E3}" type="parTrans" cxnId="{BE7418B4-FA0B-4859-B1B4-30D6739E8F32}">
      <dgm:prSet/>
      <dgm:spPr/>
      <dgm:t>
        <a:bodyPr/>
        <a:lstStyle/>
        <a:p>
          <a:endParaRPr lang="cs-CZ"/>
        </a:p>
      </dgm:t>
    </dgm:pt>
    <dgm:pt modelId="{51A759E6-57A1-439B-8971-4C877BF7F069}" type="sibTrans" cxnId="{BE7418B4-FA0B-4859-B1B4-30D6739E8F32}">
      <dgm:prSet/>
      <dgm:spPr/>
      <dgm:t>
        <a:bodyPr/>
        <a:lstStyle/>
        <a:p>
          <a:endParaRPr lang="cs-CZ"/>
        </a:p>
      </dgm:t>
    </dgm:pt>
    <dgm:pt modelId="{73B2EA9B-5B8D-43DD-A9CB-39D5CE042C98}">
      <dgm:prSet phldrT="[Text]"/>
      <dgm:spPr/>
      <dgm:t>
        <a:bodyPr/>
        <a:lstStyle/>
        <a:p>
          <a:pPr algn="l"/>
          <a:r>
            <a:rPr lang="cs-CZ" dirty="0" smtClean="0"/>
            <a:t>2. Vrchní soud</a:t>
          </a:r>
          <a:endParaRPr lang="cs-CZ" dirty="0"/>
        </a:p>
      </dgm:t>
    </dgm:pt>
    <dgm:pt modelId="{17928321-0F26-44BB-9286-EAB419E7D64A}" type="parTrans" cxnId="{D2B7C037-0563-445F-AFC4-17E4B87D18A2}">
      <dgm:prSet/>
      <dgm:spPr/>
      <dgm:t>
        <a:bodyPr/>
        <a:lstStyle/>
        <a:p>
          <a:endParaRPr lang="cs-CZ"/>
        </a:p>
      </dgm:t>
    </dgm:pt>
    <dgm:pt modelId="{9F3998E6-F392-4FE8-9FFC-AA48FE28E4BE}" type="sibTrans" cxnId="{D2B7C037-0563-445F-AFC4-17E4B87D18A2}">
      <dgm:prSet/>
      <dgm:spPr/>
      <dgm:t>
        <a:bodyPr/>
        <a:lstStyle/>
        <a:p>
          <a:endParaRPr lang="cs-CZ"/>
        </a:p>
      </dgm:t>
    </dgm:pt>
    <dgm:pt modelId="{56C2ED2F-F5D2-4286-9D2C-261C4A5EFCFC}">
      <dgm:prSet phldrT="[Text]"/>
      <dgm:spPr/>
      <dgm:t>
        <a:bodyPr/>
        <a:lstStyle/>
        <a:p>
          <a:pPr algn="l"/>
          <a:r>
            <a:rPr lang="cs-CZ" dirty="0" smtClean="0"/>
            <a:t>3.</a:t>
          </a:r>
          <a:endParaRPr lang="cs-CZ" dirty="0"/>
        </a:p>
      </dgm:t>
    </dgm:pt>
    <dgm:pt modelId="{28A0D3FE-7BEB-4C29-B3B1-7BC5CB0381E8}" type="parTrans" cxnId="{6EC4936A-7E7A-42BF-A4BF-C87EC871B925}">
      <dgm:prSet/>
      <dgm:spPr/>
      <dgm:t>
        <a:bodyPr/>
        <a:lstStyle/>
        <a:p>
          <a:endParaRPr lang="cs-CZ"/>
        </a:p>
      </dgm:t>
    </dgm:pt>
    <dgm:pt modelId="{1309678B-97D3-4DC7-A357-83EBEEA93541}" type="sibTrans" cxnId="{6EC4936A-7E7A-42BF-A4BF-C87EC871B925}">
      <dgm:prSet/>
      <dgm:spPr/>
      <dgm:t>
        <a:bodyPr/>
        <a:lstStyle/>
        <a:p>
          <a:endParaRPr lang="cs-CZ"/>
        </a:p>
      </dgm:t>
    </dgm:pt>
    <dgm:pt modelId="{836AC457-4E59-4F0B-944F-368DA4BCB870}">
      <dgm:prSet phldrT="[Text]"/>
      <dgm:spPr/>
      <dgm:t>
        <a:bodyPr/>
        <a:lstStyle/>
        <a:p>
          <a:pPr algn="l"/>
          <a:r>
            <a:rPr lang="cs-CZ" dirty="0" smtClean="0"/>
            <a:t>4.</a:t>
          </a:r>
          <a:endParaRPr lang="cs-CZ" dirty="0"/>
        </a:p>
      </dgm:t>
    </dgm:pt>
    <dgm:pt modelId="{30FDE041-B9F5-4E07-ACE2-5A51A06F775C}" type="parTrans" cxnId="{793A58C2-4602-4897-9A4D-83F03FE16D6B}">
      <dgm:prSet/>
      <dgm:spPr/>
      <dgm:t>
        <a:bodyPr/>
        <a:lstStyle/>
        <a:p>
          <a:endParaRPr lang="cs-CZ"/>
        </a:p>
      </dgm:t>
    </dgm:pt>
    <dgm:pt modelId="{C511622C-D78B-4A24-8928-3556B34D183C}" type="sibTrans" cxnId="{793A58C2-4602-4897-9A4D-83F03FE16D6B}">
      <dgm:prSet/>
      <dgm:spPr/>
      <dgm:t>
        <a:bodyPr/>
        <a:lstStyle/>
        <a:p>
          <a:endParaRPr lang="cs-CZ"/>
        </a:p>
      </dgm:t>
    </dgm:pt>
    <dgm:pt modelId="{951F3B23-5529-414B-9B91-349AA3F395E4}">
      <dgm:prSet phldrT="[Text]"/>
      <dgm:spPr/>
      <dgm:t>
        <a:bodyPr/>
        <a:lstStyle/>
        <a:p>
          <a:pPr algn="l"/>
          <a:endParaRPr lang="cs-CZ" dirty="0"/>
        </a:p>
      </dgm:t>
    </dgm:pt>
    <dgm:pt modelId="{6DF03B65-6F9A-47E9-8761-10394299AB06}" type="parTrans" cxnId="{EC307AE2-2868-43E6-B2A6-E1854B84006D}">
      <dgm:prSet/>
      <dgm:spPr/>
      <dgm:t>
        <a:bodyPr/>
        <a:lstStyle/>
        <a:p>
          <a:endParaRPr lang="cs-CZ"/>
        </a:p>
      </dgm:t>
    </dgm:pt>
    <dgm:pt modelId="{09ABF8B8-84A5-4E4D-A936-4D4CC7ECD383}" type="sibTrans" cxnId="{EC307AE2-2868-43E6-B2A6-E1854B84006D}">
      <dgm:prSet/>
      <dgm:spPr/>
      <dgm:t>
        <a:bodyPr/>
        <a:lstStyle/>
        <a:p>
          <a:endParaRPr lang="cs-CZ"/>
        </a:p>
      </dgm:t>
    </dgm:pt>
    <dgm:pt modelId="{FDD85E54-830E-4393-BB69-C8D31592897C}" type="pres">
      <dgm:prSet presAssocID="{367629F0-919A-44EB-AD5C-59E564098BE2}" presName="compositeShape" presStyleCnt="0">
        <dgm:presLayoutVars>
          <dgm:dir/>
          <dgm:resizeHandles/>
        </dgm:presLayoutVars>
      </dgm:prSet>
      <dgm:spPr/>
    </dgm:pt>
    <dgm:pt modelId="{2D405D6C-D089-4D32-8155-B3B174776E04}" type="pres">
      <dgm:prSet presAssocID="{367629F0-919A-44EB-AD5C-59E564098BE2}" presName="pyramid" presStyleLbl="node1" presStyleIdx="0" presStyleCnt="1" custLinFactNeighborX="3635"/>
      <dgm:spPr/>
    </dgm:pt>
    <dgm:pt modelId="{01A16874-50CD-4E5F-AC59-E66B58AB403C}" type="pres">
      <dgm:prSet presAssocID="{367629F0-919A-44EB-AD5C-59E564098BE2}" presName="theList" presStyleCnt="0"/>
      <dgm:spPr/>
    </dgm:pt>
    <dgm:pt modelId="{0B4314F9-C273-4B51-B210-6990AB268A7E}" type="pres">
      <dgm:prSet presAssocID="{4E801DEF-6BCA-4BEE-914D-937A078D8F57}" presName="aNode" presStyleLbl="fgAcc1" presStyleIdx="0" presStyleCnt="5" custLinFactNeighborX="206" custLinFactNeighborY="-568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8E95D1-F24C-43EA-8A1F-68CE8D85C918}" type="pres">
      <dgm:prSet presAssocID="{4E801DEF-6BCA-4BEE-914D-937A078D8F57}" presName="aSpace" presStyleCnt="0"/>
      <dgm:spPr/>
    </dgm:pt>
    <dgm:pt modelId="{0DE5C768-2C8E-4934-815F-399EAB1D4AAB}" type="pres">
      <dgm:prSet presAssocID="{73B2EA9B-5B8D-43DD-A9CB-39D5CE042C98}" presName="aNode" presStyleLbl="fgAcc1" presStyleIdx="1" presStyleCnt="5" custLinFactY="36686" custLinFactNeighborX="20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C9C4B5-58EE-4DDC-82CE-A243E17A97E0}" type="pres">
      <dgm:prSet presAssocID="{73B2EA9B-5B8D-43DD-A9CB-39D5CE042C98}" presName="aSpace" presStyleCnt="0"/>
      <dgm:spPr/>
    </dgm:pt>
    <dgm:pt modelId="{ACCDE3FB-4D21-45F6-8966-625BADABE0B5}" type="pres">
      <dgm:prSet presAssocID="{56C2ED2F-F5D2-4286-9D2C-261C4A5EFCFC}" presName="aNode" presStyleLbl="fgAcc1" presStyleIdx="2" presStyleCnt="5" custLinFactY="92975" custLinFactNeighborX="20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757696-1B2F-4B6A-A404-3452C125F7A2}" type="pres">
      <dgm:prSet presAssocID="{56C2ED2F-F5D2-4286-9D2C-261C4A5EFCFC}" presName="aSpace" presStyleCnt="0"/>
      <dgm:spPr/>
    </dgm:pt>
    <dgm:pt modelId="{14D22345-0E30-42B3-8A2B-9BF01ABD0EBB}" type="pres">
      <dgm:prSet presAssocID="{836AC457-4E59-4F0B-944F-368DA4BCB870}" presName="aNode" presStyleLbl="fgAcc1" presStyleIdx="3" presStyleCnt="5" custLinFactY="126215" custLinFactNeighborX="206" custLinFactNeighborY="2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59C07D-4DD1-4B65-9988-249C57B0CBC2}" type="pres">
      <dgm:prSet presAssocID="{836AC457-4E59-4F0B-944F-368DA4BCB870}" presName="aSpace" presStyleCnt="0"/>
      <dgm:spPr/>
    </dgm:pt>
    <dgm:pt modelId="{5C6539CF-9A89-4626-83CD-2936AACE35A8}" type="pres">
      <dgm:prSet presAssocID="{951F3B23-5529-414B-9B91-349AA3F395E4}" presName="aNode" presStyleLbl="fgAcc1" presStyleIdx="4" presStyleCnt="5" custLinFactX="-29023" custLinFactY="-333257" custLinFactNeighborX="-100000" custLinFactNeighborY="-4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E2FD5B-2523-4EAB-9551-FBF466A7F7E6}" type="pres">
      <dgm:prSet presAssocID="{951F3B23-5529-414B-9B91-349AA3F395E4}" presName="aSpace" presStyleCnt="0"/>
      <dgm:spPr/>
    </dgm:pt>
  </dgm:ptLst>
  <dgm:cxnLst>
    <dgm:cxn modelId="{914FE34C-8B1D-4CE1-9428-F38944B180A4}" type="presOf" srcId="{836AC457-4E59-4F0B-944F-368DA4BCB870}" destId="{14D22345-0E30-42B3-8A2B-9BF01ABD0EBB}" srcOrd="0" destOrd="0" presId="urn:microsoft.com/office/officeart/2005/8/layout/pyramid2"/>
    <dgm:cxn modelId="{BE7418B4-FA0B-4859-B1B4-30D6739E8F32}" srcId="{367629F0-919A-44EB-AD5C-59E564098BE2}" destId="{4E801DEF-6BCA-4BEE-914D-937A078D8F57}" srcOrd="0" destOrd="0" parTransId="{52F755E6-68B6-4459-99FF-7E4BD666B3E3}" sibTransId="{51A759E6-57A1-439B-8971-4C877BF7F069}"/>
    <dgm:cxn modelId="{A0D825D5-8F4C-47A0-B681-2EBEE2F2CCDF}" type="presOf" srcId="{4E801DEF-6BCA-4BEE-914D-937A078D8F57}" destId="{0B4314F9-C273-4B51-B210-6990AB268A7E}" srcOrd="0" destOrd="0" presId="urn:microsoft.com/office/officeart/2005/8/layout/pyramid2"/>
    <dgm:cxn modelId="{EC307AE2-2868-43E6-B2A6-E1854B84006D}" srcId="{367629F0-919A-44EB-AD5C-59E564098BE2}" destId="{951F3B23-5529-414B-9B91-349AA3F395E4}" srcOrd="4" destOrd="0" parTransId="{6DF03B65-6F9A-47E9-8761-10394299AB06}" sibTransId="{09ABF8B8-84A5-4E4D-A936-4D4CC7ECD383}"/>
    <dgm:cxn modelId="{D2B7C037-0563-445F-AFC4-17E4B87D18A2}" srcId="{367629F0-919A-44EB-AD5C-59E564098BE2}" destId="{73B2EA9B-5B8D-43DD-A9CB-39D5CE042C98}" srcOrd="1" destOrd="0" parTransId="{17928321-0F26-44BB-9286-EAB419E7D64A}" sibTransId="{9F3998E6-F392-4FE8-9FFC-AA48FE28E4BE}"/>
    <dgm:cxn modelId="{6EC4936A-7E7A-42BF-A4BF-C87EC871B925}" srcId="{367629F0-919A-44EB-AD5C-59E564098BE2}" destId="{56C2ED2F-F5D2-4286-9D2C-261C4A5EFCFC}" srcOrd="2" destOrd="0" parTransId="{28A0D3FE-7BEB-4C29-B3B1-7BC5CB0381E8}" sibTransId="{1309678B-97D3-4DC7-A357-83EBEEA93541}"/>
    <dgm:cxn modelId="{65C28E99-7614-4238-93B0-EB0C2F6E4CF5}" type="presOf" srcId="{73B2EA9B-5B8D-43DD-A9CB-39D5CE042C98}" destId="{0DE5C768-2C8E-4934-815F-399EAB1D4AAB}" srcOrd="0" destOrd="0" presId="urn:microsoft.com/office/officeart/2005/8/layout/pyramid2"/>
    <dgm:cxn modelId="{793A58C2-4602-4897-9A4D-83F03FE16D6B}" srcId="{367629F0-919A-44EB-AD5C-59E564098BE2}" destId="{836AC457-4E59-4F0B-944F-368DA4BCB870}" srcOrd="3" destOrd="0" parTransId="{30FDE041-B9F5-4E07-ACE2-5A51A06F775C}" sibTransId="{C511622C-D78B-4A24-8928-3556B34D183C}"/>
    <dgm:cxn modelId="{B226B8CE-317C-478B-8702-3501FFC32C7C}" type="presOf" srcId="{367629F0-919A-44EB-AD5C-59E564098BE2}" destId="{FDD85E54-830E-4393-BB69-C8D31592897C}" srcOrd="0" destOrd="0" presId="urn:microsoft.com/office/officeart/2005/8/layout/pyramid2"/>
    <dgm:cxn modelId="{6A532125-FB58-4365-9031-B1E8AFC1F038}" type="presOf" srcId="{56C2ED2F-F5D2-4286-9D2C-261C4A5EFCFC}" destId="{ACCDE3FB-4D21-45F6-8966-625BADABE0B5}" srcOrd="0" destOrd="0" presId="urn:microsoft.com/office/officeart/2005/8/layout/pyramid2"/>
    <dgm:cxn modelId="{ADFD3B1B-5688-482C-AA95-245763600ECF}" type="presOf" srcId="{951F3B23-5529-414B-9B91-349AA3F395E4}" destId="{5C6539CF-9A89-4626-83CD-2936AACE35A8}" srcOrd="0" destOrd="0" presId="urn:microsoft.com/office/officeart/2005/8/layout/pyramid2"/>
    <dgm:cxn modelId="{DA496F10-2CA1-4C01-A94A-BB0E387DC108}" type="presParOf" srcId="{FDD85E54-830E-4393-BB69-C8D31592897C}" destId="{2D405D6C-D089-4D32-8155-B3B174776E04}" srcOrd="0" destOrd="0" presId="urn:microsoft.com/office/officeart/2005/8/layout/pyramid2"/>
    <dgm:cxn modelId="{03F6BC85-40E6-428E-A6CD-296E02985D62}" type="presParOf" srcId="{FDD85E54-830E-4393-BB69-C8D31592897C}" destId="{01A16874-50CD-4E5F-AC59-E66B58AB403C}" srcOrd="1" destOrd="0" presId="urn:microsoft.com/office/officeart/2005/8/layout/pyramid2"/>
    <dgm:cxn modelId="{593D4D52-8787-4D74-8F12-D7F44FBCEDB3}" type="presParOf" srcId="{01A16874-50CD-4E5F-AC59-E66B58AB403C}" destId="{0B4314F9-C273-4B51-B210-6990AB268A7E}" srcOrd="0" destOrd="0" presId="urn:microsoft.com/office/officeart/2005/8/layout/pyramid2"/>
    <dgm:cxn modelId="{F787158D-FE3C-4471-9132-4EE92B5CFFAC}" type="presParOf" srcId="{01A16874-50CD-4E5F-AC59-E66B58AB403C}" destId="{7F8E95D1-F24C-43EA-8A1F-68CE8D85C918}" srcOrd="1" destOrd="0" presId="urn:microsoft.com/office/officeart/2005/8/layout/pyramid2"/>
    <dgm:cxn modelId="{65DC59E5-7A6C-40BB-8A62-24C969D56E0F}" type="presParOf" srcId="{01A16874-50CD-4E5F-AC59-E66B58AB403C}" destId="{0DE5C768-2C8E-4934-815F-399EAB1D4AAB}" srcOrd="2" destOrd="0" presId="urn:microsoft.com/office/officeart/2005/8/layout/pyramid2"/>
    <dgm:cxn modelId="{5852B1C9-25C8-4576-A8EC-DBCD54E0F4CB}" type="presParOf" srcId="{01A16874-50CD-4E5F-AC59-E66B58AB403C}" destId="{85C9C4B5-58EE-4DDC-82CE-A243E17A97E0}" srcOrd="3" destOrd="0" presId="urn:microsoft.com/office/officeart/2005/8/layout/pyramid2"/>
    <dgm:cxn modelId="{5369B3AE-B3DB-46FF-8F64-B4C21FEB36A0}" type="presParOf" srcId="{01A16874-50CD-4E5F-AC59-E66B58AB403C}" destId="{ACCDE3FB-4D21-45F6-8966-625BADABE0B5}" srcOrd="4" destOrd="0" presId="urn:microsoft.com/office/officeart/2005/8/layout/pyramid2"/>
    <dgm:cxn modelId="{79EE3C50-A1EE-4CA9-A320-BB53D6F9F479}" type="presParOf" srcId="{01A16874-50CD-4E5F-AC59-E66B58AB403C}" destId="{8D757696-1B2F-4B6A-A404-3452C125F7A2}" srcOrd="5" destOrd="0" presId="urn:microsoft.com/office/officeart/2005/8/layout/pyramid2"/>
    <dgm:cxn modelId="{38770771-E739-4E5E-8EA8-3ECD8E5B1198}" type="presParOf" srcId="{01A16874-50CD-4E5F-AC59-E66B58AB403C}" destId="{14D22345-0E30-42B3-8A2B-9BF01ABD0EBB}" srcOrd="6" destOrd="0" presId="urn:microsoft.com/office/officeart/2005/8/layout/pyramid2"/>
    <dgm:cxn modelId="{BF6B686D-6690-4E26-9C8D-639903A58DB4}" type="presParOf" srcId="{01A16874-50CD-4E5F-AC59-E66B58AB403C}" destId="{1459C07D-4DD1-4B65-9988-249C57B0CBC2}" srcOrd="7" destOrd="0" presId="urn:microsoft.com/office/officeart/2005/8/layout/pyramid2"/>
    <dgm:cxn modelId="{C8B95EA8-3535-4C80-9248-3AC6569BE6A4}" type="presParOf" srcId="{01A16874-50CD-4E5F-AC59-E66B58AB403C}" destId="{5C6539CF-9A89-4626-83CD-2936AACE35A8}" srcOrd="8" destOrd="0" presId="urn:microsoft.com/office/officeart/2005/8/layout/pyramid2"/>
    <dgm:cxn modelId="{942F58B6-BB92-4555-AADF-2BC7D7195906}" type="presParOf" srcId="{01A16874-50CD-4E5F-AC59-E66B58AB403C}" destId="{6CE2FD5B-2523-4EAB-9551-FBF466A7F7E6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67629F0-919A-44EB-AD5C-59E564098BE2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4E801DEF-6BCA-4BEE-914D-937A078D8F57}">
      <dgm:prSet phldrT="[Text]"/>
      <dgm:spPr/>
      <dgm:t>
        <a:bodyPr/>
        <a:lstStyle/>
        <a:p>
          <a:pPr algn="l"/>
          <a:r>
            <a:rPr lang="cs-CZ" dirty="0" smtClean="0"/>
            <a:t>1. </a:t>
          </a:r>
          <a:r>
            <a:rPr lang="cs-CZ" smtClean="0"/>
            <a:t>Nejvyšší soud</a:t>
          </a:r>
          <a:endParaRPr lang="cs-CZ" dirty="0"/>
        </a:p>
      </dgm:t>
    </dgm:pt>
    <dgm:pt modelId="{52F755E6-68B6-4459-99FF-7E4BD666B3E3}" type="parTrans" cxnId="{BE7418B4-FA0B-4859-B1B4-30D6739E8F32}">
      <dgm:prSet/>
      <dgm:spPr/>
      <dgm:t>
        <a:bodyPr/>
        <a:lstStyle/>
        <a:p>
          <a:endParaRPr lang="cs-CZ"/>
        </a:p>
      </dgm:t>
    </dgm:pt>
    <dgm:pt modelId="{51A759E6-57A1-439B-8971-4C877BF7F069}" type="sibTrans" cxnId="{BE7418B4-FA0B-4859-B1B4-30D6739E8F32}">
      <dgm:prSet/>
      <dgm:spPr/>
      <dgm:t>
        <a:bodyPr/>
        <a:lstStyle/>
        <a:p>
          <a:endParaRPr lang="cs-CZ"/>
        </a:p>
      </dgm:t>
    </dgm:pt>
    <dgm:pt modelId="{73B2EA9B-5B8D-43DD-A9CB-39D5CE042C98}">
      <dgm:prSet phldrT="[Text]"/>
      <dgm:spPr/>
      <dgm:t>
        <a:bodyPr/>
        <a:lstStyle/>
        <a:p>
          <a:pPr algn="l"/>
          <a:r>
            <a:rPr lang="cs-CZ" dirty="0" smtClean="0"/>
            <a:t>2. Vrchní soud</a:t>
          </a:r>
          <a:endParaRPr lang="cs-CZ" dirty="0"/>
        </a:p>
      </dgm:t>
    </dgm:pt>
    <dgm:pt modelId="{17928321-0F26-44BB-9286-EAB419E7D64A}" type="parTrans" cxnId="{D2B7C037-0563-445F-AFC4-17E4B87D18A2}">
      <dgm:prSet/>
      <dgm:spPr/>
      <dgm:t>
        <a:bodyPr/>
        <a:lstStyle/>
        <a:p>
          <a:endParaRPr lang="cs-CZ"/>
        </a:p>
      </dgm:t>
    </dgm:pt>
    <dgm:pt modelId="{9F3998E6-F392-4FE8-9FFC-AA48FE28E4BE}" type="sibTrans" cxnId="{D2B7C037-0563-445F-AFC4-17E4B87D18A2}">
      <dgm:prSet/>
      <dgm:spPr/>
      <dgm:t>
        <a:bodyPr/>
        <a:lstStyle/>
        <a:p>
          <a:endParaRPr lang="cs-CZ"/>
        </a:p>
      </dgm:t>
    </dgm:pt>
    <dgm:pt modelId="{56C2ED2F-F5D2-4286-9D2C-261C4A5EFCFC}">
      <dgm:prSet phldrT="[Text]"/>
      <dgm:spPr/>
      <dgm:t>
        <a:bodyPr/>
        <a:lstStyle/>
        <a:p>
          <a:pPr algn="l"/>
          <a:r>
            <a:rPr lang="cs-CZ" dirty="0" smtClean="0"/>
            <a:t>3. Krajský soud</a:t>
          </a:r>
          <a:endParaRPr lang="cs-CZ" dirty="0"/>
        </a:p>
      </dgm:t>
    </dgm:pt>
    <dgm:pt modelId="{28A0D3FE-7BEB-4C29-B3B1-7BC5CB0381E8}" type="parTrans" cxnId="{6EC4936A-7E7A-42BF-A4BF-C87EC871B925}">
      <dgm:prSet/>
      <dgm:spPr/>
      <dgm:t>
        <a:bodyPr/>
        <a:lstStyle/>
        <a:p>
          <a:endParaRPr lang="cs-CZ"/>
        </a:p>
      </dgm:t>
    </dgm:pt>
    <dgm:pt modelId="{1309678B-97D3-4DC7-A357-83EBEEA93541}" type="sibTrans" cxnId="{6EC4936A-7E7A-42BF-A4BF-C87EC871B925}">
      <dgm:prSet/>
      <dgm:spPr/>
      <dgm:t>
        <a:bodyPr/>
        <a:lstStyle/>
        <a:p>
          <a:endParaRPr lang="cs-CZ"/>
        </a:p>
      </dgm:t>
    </dgm:pt>
    <dgm:pt modelId="{836AC457-4E59-4F0B-944F-368DA4BCB870}">
      <dgm:prSet phldrT="[Text]"/>
      <dgm:spPr/>
      <dgm:t>
        <a:bodyPr/>
        <a:lstStyle/>
        <a:p>
          <a:pPr algn="l"/>
          <a:r>
            <a:rPr lang="cs-CZ" dirty="0" smtClean="0"/>
            <a:t>4.</a:t>
          </a:r>
          <a:endParaRPr lang="cs-CZ" dirty="0"/>
        </a:p>
      </dgm:t>
    </dgm:pt>
    <dgm:pt modelId="{30FDE041-B9F5-4E07-ACE2-5A51A06F775C}" type="parTrans" cxnId="{793A58C2-4602-4897-9A4D-83F03FE16D6B}">
      <dgm:prSet/>
      <dgm:spPr/>
      <dgm:t>
        <a:bodyPr/>
        <a:lstStyle/>
        <a:p>
          <a:endParaRPr lang="cs-CZ"/>
        </a:p>
      </dgm:t>
    </dgm:pt>
    <dgm:pt modelId="{C511622C-D78B-4A24-8928-3556B34D183C}" type="sibTrans" cxnId="{793A58C2-4602-4897-9A4D-83F03FE16D6B}">
      <dgm:prSet/>
      <dgm:spPr/>
      <dgm:t>
        <a:bodyPr/>
        <a:lstStyle/>
        <a:p>
          <a:endParaRPr lang="cs-CZ"/>
        </a:p>
      </dgm:t>
    </dgm:pt>
    <dgm:pt modelId="{951F3B23-5529-414B-9B91-349AA3F395E4}">
      <dgm:prSet phldrT="[Text]"/>
      <dgm:spPr/>
      <dgm:t>
        <a:bodyPr/>
        <a:lstStyle/>
        <a:p>
          <a:pPr algn="l"/>
          <a:endParaRPr lang="cs-CZ" dirty="0"/>
        </a:p>
      </dgm:t>
    </dgm:pt>
    <dgm:pt modelId="{6DF03B65-6F9A-47E9-8761-10394299AB06}" type="parTrans" cxnId="{EC307AE2-2868-43E6-B2A6-E1854B84006D}">
      <dgm:prSet/>
      <dgm:spPr/>
      <dgm:t>
        <a:bodyPr/>
        <a:lstStyle/>
        <a:p>
          <a:endParaRPr lang="cs-CZ"/>
        </a:p>
      </dgm:t>
    </dgm:pt>
    <dgm:pt modelId="{09ABF8B8-84A5-4E4D-A936-4D4CC7ECD383}" type="sibTrans" cxnId="{EC307AE2-2868-43E6-B2A6-E1854B84006D}">
      <dgm:prSet/>
      <dgm:spPr/>
      <dgm:t>
        <a:bodyPr/>
        <a:lstStyle/>
        <a:p>
          <a:endParaRPr lang="cs-CZ"/>
        </a:p>
      </dgm:t>
    </dgm:pt>
    <dgm:pt modelId="{FDD85E54-830E-4393-BB69-C8D31592897C}" type="pres">
      <dgm:prSet presAssocID="{367629F0-919A-44EB-AD5C-59E564098BE2}" presName="compositeShape" presStyleCnt="0">
        <dgm:presLayoutVars>
          <dgm:dir/>
          <dgm:resizeHandles/>
        </dgm:presLayoutVars>
      </dgm:prSet>
      <dgm:spPr/>
    </dgm:pt>
    <dgm:pt modelId="{2D405D6C-D089-4D32-8155-B3B174776E04}" type="pres">
      <dgm:prSet presAssocID="{367629F0-919A-44EB-AD5C-59E564098BE2}" presName="pyramid" presStyleLbl="node1" presStyleIdx="0" presStyleCnt="1" custLinFactNeighborX="3635"/>
      <dgm:spPr/>
    </dgm:pt>
    <dgm:pt modelId="{01A16874-50CD-4E5F-AC59-E66B58AB403C}" type="pres">
      <dgm:prSet presAssocID="{367629F0-919A-44EB-AD5C-59E564098BE2}" presName="theList" presStyleCnt="0"/>
      <dgm:spPr/>
    </dgm:pt>
    <dgm:pt modelId="{0B4314F9-C273-4B51-B210-6990AB268A7E}" type="pres">
      <dgm:prSet presAssocID="{4E801DEF-6BCA-4BEE-914D-937A078D8F57}" presName="aNode" presStyleLbl="fgAcc1" presStyleIdx="0" presStyleCnt="5" custLinFactNeighborX="206" custLinFactNeighborY="-568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8E95D1-F24C-43EA-8A1F-68CE8D85C918}" type="pres">
      <dgm:prSet presAssocID="{4E801DEF-6BCA-4BEE-914D-937A078D8F57}" presName="aSpace" presStyleCnt="0"/>
      <dgm:spPr/>
    </dgm:pt>
    <dgm:pt modelId="{0DE5C768-2C8E-4934-815F-399EAB1D4AAB}" type="pres">
      <dgm:prSet presAssocID="{73B2EA9B-5B8D-43DD-A9CB-39D5CE042C98}" presName="aNode" presStyleLbl="fgAcc1" presStyleIdx="1" presStyleCnt="5" custLinFactY="36686" custLinFactNeighborX="20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C9C4B5-58EE-4DDC-82CE-A243E17A97E0}" type="pres">
      <dgm:prSet presAssocID="{73B2EA9B-5B8D-43DD-A9CB-39D5CE042C98}" presName="aSpace" presStyleCnt="0"/>
      <dgm:spPr/>
    </dgm:pt>
    <dgm:pt modelId="{ACCDE3FB-4D21-45F6-8966-625BADABE0B5}" type="pres">
      <dgm:prSet presAssocID="{56C2ED2F-F5D2-4286-9D2C-261C4A5EFCFC}" presName="aNode" presStyleLbl="fgAcc1" presStyleIdx="2" presStyleCnt="5" custLinFactY="92975" custLinFactNeighborX="20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757696-1B2F-4B6A-A404-3452C125F7A2}" type="pres">
      <dgm:prSet presAssocID="{56C2ED2F-F5D2-4286-9D2C-261C4A5EFCFC}" presName="aSpace" presStyleCnt="0"/>
      <dgm:spPr/>
    </dgm:pt>
    <dgm:pt modelId="{14D22345-0E30-42B3-8A2B-9BF01ABD0EBB}" type="pres">
      <dgm:prSet presAssocID="{836AC457-4E59-4F0B-944F-368DA4BCB870}" presName="aNode" presStyleLbl="fgAcc1" presStyleIdx="3" presStyleCnt="5" custLinFactY="126215" custLinFactNeighborX="206" custLinFactNeighborY="2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59C07D-4DD1-4B65-9988-249C57B0CBC2}" type="pres">
      <dgm:prSet presAssocID="{836AC457-4E59-4F0B-944F-368DA4BCB870}" presName="aSpace" presStyleCnt="0"/>
      <dgm:spPr/>
    </dgm:pt>
    <dgm:pt modelId="{5C6539CF-9A89-4626-83CD-2936AACE35A8}" type="pres">
      <dgm:prSet presAssocID="{951F3B23-5529-414B-9B91-349AA3F395E4}" presName="aNode" presStyleLbl="fgAcc1" presStyleIdx="4" presStyleCnt="5" custLinFactX="-29023" custLinFactY="-333257" custLinFactNeighborX="-100000" custLinFactNeighborY="-4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E2FD5B-2523-4EAB-9551-FBF466A7F7E6}" type="pres">
      <dgm:prSet presAssocID="{951F3B23-5529-414B-9B91-349AA3F395E4}" presName="aSpace" presStyleCnt="0"/>
      <dgm:spPr/>
    </dgm:pt>
  </dgm:ptLst>
  <dgm:cxnLst>
    <dgm:cxn modelId="{74791707-2E74-498A-A1BA-CCA3C7760697}" type="presOf" srcId="{836AC457-4E59-4F0B-944F-368DA4BCB870}" destId="{14D22345-0E30-42B3-8A2B-9BF01ABD0EBB}" srcOrd="0" destOrd="0" presId="urn:microsoft.com/office/officeart/2005/8/layout/pyramid2"/>
    <dgm:cxn modelId="{7970FD31-E4FD-4C9A-8A51-2030BF2C3FE3}" type="presOf" srcId="{73B2EA9B-5B8D-43DD-A9CB-39D5CE042C98}" destId="{0DE5C768-2C8E-4934-815F-399EAB1D4AAB}" srcOrd="0" destOrd="0" presId="urn:microsoft.com/office/officeart/2005/8/layout/pyramid2"/>
    <dgm:cxn modelId="{BE7418B4-FA0B-4859-B1B4-30D6739E8F32}" srcId="{367629F0-919A-44EB-AD5C-59E564098BE2}" destId="{4E801DEF-6BCA-4BEE-914D-937A078D8F57}" srcOrd="0" destOrd="0" parTransId="{52F755E6-68B6-4459-99FF-7E4BD666B3E3}" sibTransId="{51A759E6-57A1-439B-8971-4C877BF7F069}"/>
    <dgm:cxn modelId="{0D6B74F5-63B9-4D91-9C44-0087A1535FD7}" type="presOf" srcId="{367629F0-919A-44EB-AD5C-59E564098BE2}" destId="{FDD85E54-830E-4393-BB69-C8D31592897C}" srcOrd="0" destOrd="0" presId="urn:microsoft.com/office/officeart/2005/8/layout/pyramid2"/>
    <dgm:cxn modelId="{6EC4936A-7E7A-42BF-A4BF-C87EC871B925}" srcId="{367629F0-919A-44EB-AD5C-59E564098BE2}" destId="{56C2ED2F-F5D2-4286-9D2C-261C4A5EFCFC}" srcOrd="2" destOrd="0" parTransId="{28A0D3FE-7BEB-4C29-B3B1-7BC5CB0381E8}" sibTransId="{1309678B-97D3-4DC7-A357-83EBEEA93541}"/>
    <dgm:cxn modelId="{93B023AF-75FD-4921-9B67-6092301F253D}" type="presOf" srcId="{951F3B23-5529-414B-9B91-349AA3F395E4}" destId="{5C6539CF-9A89-4626-83CD-2936AACE35A8}" srcOrd="0" destOrd="0" presId="urn:microsoft.com/office/officeart/2005/8/layout/pyramid2"/>
    <dgm:cxn modelId="{EC307AE2-2868-43E6-B2A6-E1854B84006D}" srcId="{367629F0-919A-44EB-AD5C-59E564098BE2}" destId="{951F3B23-5529-414B-9B91-349AA3F395E4}" srcOrd="4" destOrd="0" parTransId="{6DF03B65-6F9A-47E9-8761-10394299AB06}" sibTransId="{09ABF8B8-84A5-4E4D-A936-4D4CC7ECD383}"/>
    <dgm:cxn modelId="{018FC8B8-EBA8-44E7-A598-69248F664B25}" type="presOf" srcId="{56C2ED2F-F5D2-4286-9D2C-261C4A5EFCFC}" destId="{ACCDE3FB-4D21-45F6-8966-625BADABE0B5}" srcOrd="0" destOrd="0" presId="urn:microsoft.com/office/officeart/2005/8/layout/pyramid2"/>
    <dgm:cxn modelId="{D2B7C037-0563-445F-AFC4-17E4B87D18A2}" srcId="{367629F0-919A-44EB-AD5C-59E564098BE2}" destId="{73B2EA9B-5B8D-43DD-A9CB-39D5CE042C98}" srcOrd="1" destOrd="0" parTransId="{17928321-0F26-44BB-9286-EAB419E7D64A}" sibTransId="{9F3998E6-F392-4FE8-9FFC-AA48FE28E4BE}"/>
    <dgm:cxn modelId="{9D1C891D-F7CA-4980-94C3-3678471CB8DB}" type="presOf" srcId="{4E801DEF-6BCA-4BEE-914D-937A078D8F57}" destId="{0B4314F9-C273-4B51-B210-6990AB268A7E}" srcOrd="0" destOrd="0" presId="urn:microsoft.com/office/officeart/2005/8/layout/pyramid2"/>
    <dgm:cxn modelId="{793A58C2-4602-4897-9A4D-83F03FE16D6B}" srcId="{367629F0-919A-44EB-AD5C-59E564098BE2}" destId="{836AC457-4E59-4F0B-944F-368DA4BCB870}" srcOrd="3" destOrd="0" parTransId="{30FDE041-B9F5-4E07-ACE2-5A51A06F775C}" sibTransId="{C511622C-D78B-4A24-8928-3556B34D183C}"/>
    <dgm:cxn modelId="{835E467A-29DF-4978-8565-EA1E95340DCA}" type="presParOf" srcId="{FDD85E54-830E-4393-BB69-C8D31592897C}" destId="{2D405D6C-D089-4D32-8155-B3B174776E04}" srcOrd="0" destOrd="0" presId="urn:microsoft.com/office/officeart/2005/8/layout/pyramid2"/>
    <dgm:cxn modelId="{E5ACD079-463F-4416-B3BF-D7DA411158B9}" type="presParOf" srcId="{FDD85E54-830E-4393-BB69-C8D31592897C}" destId="{01A16874-50CD-4E5F-AC59-E66B58AB403C}" srcOrd="1" destOrd="0" presId="urn:microsoft.com/office/officeart/2005/8/layout/pyramid2"/>
    <dgm:cxn modelId="{B8534670-DEA5-42D6-8F01-2B0C6E12D635}" type="presParOf" srcId="{01A16874-50CD-4E5F-AC59-E66B58AB403C}" destId="{0B4314F9-C273-4B51-B210-6990AB268A7E}" srcOrd="0" destOrd="0" presId="urn:microsoft.com/office/officeart/2005/8/layout/pyramid2"/>
    <dgm:cxn modelId="{490E1664-8090-4690-B871-3BC009B1EC8B}" type="presParOf" srcId="{01A16874-50CD-4E5F-AC59-E66B58AB403C}" destId="{7F8E95D1-F24C-43EA-8A1F-68CE8D85C918}" srcOrd="1" destOrd="0" presId="urn:microsoft.com/office/officeart/2005/8/layout/pyramid2"/>
    <dgm:cxn modelId="{26E0CA85-C1FC-4142-80FD-5A93262E43F3}" type="presParOf" srcId="{01A16874-50CD-4E5F-AC59-E66B58AB403C}" destId="{0DE5C768-2C8E-4934-815F-399EAB1D4AAB}" srcOrd="2" destOrd="0" presId="urn:microsoft.com/office/officeart/2005/8/layout/pyramid2"/>
    <dgm:cxn modelId="{8E87C6E3-39F9-46F2-BE25-29CEAA979963}" type="presParOf" srcId="{01A16874-50CD-4E5F-AC59-E66B58AB403C}" destId="{85C9C4B5-58EE-4DDC-82CE-A243E17A97E0}" srcOrd="3" destOrd="0" presId="urn:microsoft.com/office/officeart/2005/8/layout/pyramid2"/>
    <dgm:cxn modelId="{45E75AA3-4782-49F9-A293-5741B65561B0}" type="presParOf" srcId="{01A16874-50CD-4E5F-AC59-E66B58AB403C}" destId="{ACCDE3FB-4D21-45F6-8966-625BADABE0B5}" srcOrd="4" destOrd="0" presId="urn:microsoft.com/office/officeart/2005/8/layout/pyramid2"/>
    <dgm:cxn modelId="{478DE2DC-76C5-4FB3-B121-4CD1D18321C5}" type="presParOf" srcId="{01A16874-50CD-4E5F-AC59-E66B58AB403C}" destId="{8D757696-1B2F-4B6A-A404-3452C125F7A2}" srcOrd="5" destOrd="0" presId="urn:microsoft.com/office/officeart/2005/8/layout/pyramid2"/>
    <dgm:cxn modelId="{AAA86F5B-63C5-40C5-B167-6E75E1FBADDD}" type="presParOf" srcId="{01A16874-50CD-4E5F-AC59-E66B58AB403C}" destId="{14D22345-0E30-42B3-8A2B-9BF01ABD0EBB}" srcOrd="6" destOrd="0" presId="urn:microsoft.com/office/officeart/2005/8/layout/pyramid2"/>
    <dgm:cxn modelId="{8174D3F7-448D-491A-9AFB-27285627F0BB}" type="presParOf" srcId="{01A16874-50CD-4E5F-AC59-E66B58AB403C}" destId="{1459C07D-4DD1-4B65-9988-249C57B0CBC2}" srcOrd="7" destOrd="0" presId="urn:microsoft.com/office/officeart/2005/8/layout/pyramid2"/>
    <dgm:cxn modelId="{C7C3B88E-18EE-4F28-A910-906EDD7C116D}" type="presParOf" srcId="{01A16874-50CD-4E5F-AC59-E66B58AB403C}" destId="{5C6539CF-9A89-4626-83CD-2936AACE35A8}" srcOrd="8" destOrd="0" presId="urn:microsoft.com/office/officeart/2005/8/layout/pyramid2"/>
    <dgm:cxn modelId="{BEEF8657-CFA0-4386-9F65-539EB816D988}" type="presParOf" srcId="{01A16874-50CD-4E5F-AC59-E66B58AB403C}" destId="{6CE2FD5B-2523-4EAB-9551-FBF466A7F7E6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67629F0-919A-44EB-AD5C-59E564098BE2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4E801DEF-6BCA-4BEE-914D-937A078D8F57}">
      <dgm:prSet phldrT="[Text]"/>
      <dgm:spPr/>
      <dgm:t>
        <a:bodyPr/>
        <a:lstStyle/>
        <a:p>
          <a:pPr algn="l"/>
          <a:r>
            <a:rPr lang="cs-CZ" dirty="0" smtClean="0"/>
            <a:t>1. </a:t>
          </a:r>
          <a:r>
            <a:rPr lang="cs-CZ" smtClean="0"/>
            <a:t>Nejvyšší soud</a:t>
          </a:r>
          <a:endParaRPr lang="cs-CZ" dirty="0"/>
        </a:p>
      </dgm:t>
    </dgm:pt>
    <dgm:pt modelId="{52F755E6-68B6-4459-99FF-7E4BD666B3E3}" type="parTrans" cxnId="{BE7418B4-FA0B-4859-B1B4-30D6739E8F32}">
      <dgm:prSet/>
      <dgm:spPr/>
      <dgm:t>
        <a:bodyPr/>
        <a:lstStyle/>
        <a:p>
          <a:endParaRPr lang="cs-CZ"/>
        </a:p>
      </dgm:t>
    </dgm:pt>
    <dgm:pt modelId="{51A759E6-57A1-439B-8971-4C877BF7F069}" type="sibTrans" cxnId="{BE7418B4-FA0B-4859-B1B4-30D6739E8F32}">
      <dgm:prSet/>
      <dgm:spPr/>
      <dgm:t>
        <a:bodyPr/>
        <a:lstStyle/>
        <a:p>
          <a:endParaRPr lang="cs-CZ"/>
        </a:p>
      </dgm:t>
    </dgm:pt>
    <dgm:pt modelId="{73B2EA9B-5B8D-43DD-A9CB-39D5CE042C98}">
      <dgm:prSet phldrT="[Text]"/>
      <dgm:spPr/>
      <dgm:t>
        <a:bodyPr/>
        <a:lstStyle/>
        <a:p>
          <a:pPr algn="l"/>
          <a:r>
            <a:rPr lang="cs-CZ" dirty="0" smtClean="0"/>
            <a:t>2. Vrchní soud</a:t>
          </a:r>
          <a:endParaRPr lang="cs-CZ" dirty="0"/>
        </a:p>
      </dgm:t>
    </dgm:pt>
    <dgm:pt modelId="{17928321-0F26-44BB-9286-EAB419E7D64A}" type="parTrans" cxnId="{D2B7C037-0563-445F-AFC4-17E4B87D18A2}">
      <dgm:prSet/>
      <dgm:spPr/>
      <dgm:t>
        <a:bodyPr/>
        <a:lstStyle/>
        <a:p>
          <a:endParaRPr lang="cs-CZ"/>
        </a:p>
      </dgm:t>
    </dgm:pt>
    <dgm:pt modelId="{9F3998E6-F392-4FE8-9FFC-AA48FE28E4BE}" type="sibTrans" cxnId="{D2B7C037-0563-445F-AFC4-17E4B87D18A2}">
      <dgm:prSet/>
      <dgm:spPr/>
      <dgm:t>
        <a:bodyPr/>
        <a:lstStyle/>
        <a:p>
          <a:endParaRPr lang="cs-CZ"/>
        </a:p>
      </dgm:t>
    </dgm:pt>
    <dgm:pt modelId="{56C2ED2F-F5D2-4286-9D2C-261C4A5EFCFC}">
      <dgm:prSet phldrT="[Text]"/>
      <dgm:spPr/>
      <dgm:t>
        <a:bodyPr/>
        <a:lstStyle/>
        <a:p>
          <a:pPr algn="l"/>
          <a:r>
            <a:rPr lang="cs-CZ" dirty="0" smtClean="0"/>
            <a:t>3. Krajský soud</a:t>
          </a:r>
          <a:endParaRPr lang="cs-CZ" dirty="0"/>
        </a:p>
      </dgm:t>
    </dgm:pt>
    <dgm:pt modelId="{28A0D3FE-7BEB-4C29-B3B1-7BC5CB0381E8}" type="parTrans" cxnId="{6EC4936A-7E7A-42BF-A4BF-C87EC871B925}">
      <dgm:prSet/>
      <dgm:spPr/>
      <dgm:t>
        <a:bodyPr/>
        <a:lstStyle/>
        <a:p>
          <a:endParaRPr lang="cs-CZ"/>
        </a:p>
      </dgm:t>
    </dgm:pt>
    <dgm:pt modelId="{1309678B-97D3-4DC7-A357-83EBEEA93541}" type="sibTrans" cxnId="{6EC4936A-7E7A-42BF-A4BF-C87EC871B925}">
      <dgm:prSet/>
      <dgm:spPr/>
      <dgm:t>
        <a:bodyPr/>
        <a:lstStyle/>
        <a:p>
          <a:endParaRPr lang="cs-CZ"/>
        </a:p>
      </dgm:t>
    </dgm:pt>
    <dgm:pt modelId="{836AC457-4E59-4F0B-944F-368DA4BCB870}">
      <dgm:prSet phldrT="[Text]"/>
      <dgm:spPr/>
      <dgm:t>
        <a:bodyPr/>
        <a:lstStyle/>
        <a:p>
          <a:pPr algn="l"/>
          <a:r>
            <a:rPr lang="cs-CZ" dirty="0" smtClean="0"/>
            <a:t>4. Okresní soud</a:t>
          </a:r>
          <a:endParaRPr lang="cs-CZ" dirty="0"/>
        </a:p>
      </dgm:t>
    </dgm:pt>
    <dgm:pt modelId="{30FDE041-B9F5-4E07-ACE2-5A51A06F775C}" type="parTrans" cxnId="{793A58C2-4602-4897-9A4D-83F03FE16D6B}">
      <dgm:prSet/>
      <dgm:spPr/>
      <dgm:t>
        <a:bodyPr/>
        <a:lstStyle/>
        <a:p>
          <a:endParaRPr lang="cs-CZ"/>
        </a:p>
      </dgm:t>
    </dgm:pt>
    <dgm:pt modelId="{C511622C-D78B-4A24-8928-3556B34D183C}" type="sibTrans" cxnId="{793A58C2-4602-4897-9A4D-83F03FE16D6B}">
      <dgm:prSet/>
      <dgm:spPr/>
      <dgm:t>
        <a:bodyPr/>
        <a:lstStyle/>
        <a:p>
          <a:endParaRPr lang="cs-CZ"/>
        </a:p>
      </dgm:t>
    </dgm:pt>
    <dgm:pt modelId="{951F3B23-5529-414B-9B91-349AA3F395E4}">
      <dgm:prSet phldrT="[Text]"/>
      <dgm:spPr/>
      <dgm:t>
        <a:bodyPr/>
        <a:lstStyle/>
        <a:p>
          <a:pPr algn="l"/>
          <a:endParaRPr lang="cs-CZ" dirty="0"/>
        </a:p>
      </dgm:t>
    </dgm:pt>
    <dgm:pt modelId="{6DF03B65-6F9A-47E9-8761-10394299AB06}" type="parTrans" cxnId="{EC307AE2-2868-43E6-B2A6-E1854B84006D}">
      <dgm:prSet/>
      <dgm:spPr/>
      <dgm:t>
        <a:bodyPr/>
        <a:lstStyle/>
        <a:p>
          <a:endParaRPr lang="cs-CZ"/>
        </a:p>
      </dgm:t>
    </dgm:pt>
    <dgm:pt modelId="{09ABF8B8-84A5-4E4D-A936-4D4CC7ECD383}" type="sibTrans" cxnId="{EC307AE2-2868-43E6-B2A6-E1854B84006D}">
      <dgm:prSet/>
      <dgm:spPr/>
      <dgm:t>
        <a:bodyPr/>
        <a:lstStyle/>
        <a:p>
          <a:endParaRPr lang="cs-CZ"/>
        </a:p>
      </dgm:t>
    </dgm:pt>
    <dgm:pt modelId="{FDD85E54-830E-4393-BB69-C8D31592897C}" type="pres">
      <dgm:prSet presAssocID="{367629F0-919A-44EB-AD5C-59E564098BE2}" presName="compositeShape" presStyleCnt="0">
        <dgm:presLayoutVars>
          <dgm:dir/>
          <dgm:resizeHandles/>
        </dgm:presLayoutVars>
      </dgm:prSet>
      <dgm:spPr/>
    </dgm:pt>
    <dgm:pt modelId="{2D405D6C-D089-4D32-8155-B3B174776E04}" type="pres">
      <dgm:prSet presAssocID="{367629F0-919A-44EB-AD5C-59E564098BE2}" presName="pyramid" presStyleLbl="node1" presStyleIdx="0" presStyleCnt="1" custLinFactNeighborX="3635"/>
      <dgm:spPr/>
    </dgm:pt>
    <dgm:pt modelId="{01A16874-50CD-4E5F-AC59-E66B58AB403C}" type="pres">
      <dgm:prSet presAssocID="{367629F0-919A-44EB-AD5C-59E564098BE2}" presName="theList" presStyleCnt="0"/>
      <dgm:spPr/>
    </dgm:pt>
    <dgm:pt modelId="{0B4314F9-C273-4B51-B210-6990AB268A7E}" type="pres">
      <dgm:prSet presAssocID="{4E801DEF-6BCA-4BEE-914D-937A078D8F57}" presName="aNode" presStyleLbl="fgAcc1" presStyleIdx="0" presStyleCnt="5" custLinFactNeighborX="206" custLinFactNeighborY="-568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8E95D1-F24C-43EA-8A1F-68CE8D85C918}" type="pres">
      <dgm:prSet presAssocID="{4E801DEF-6BCA-4BEE-914D-937A078D8F57}" presName="aSpace" presStyleCnt="0"/>
      <dgm:spPr/>
    </dgm:pt>
    <dgm:pt modelId="{0DE5C768-2C8E-4934-815F-399EAB1D4AAB}" type="pres">
      <dgm:prSet presAssocID="{73B2EA9B-5B8D-43DD-A9CB-39D5CE042C98}" presName="aNode" presStyleLbl="fgAcc1" presStyleIdx="1" presStyleCnt="5" custLinFactY="36686" custLinFactNeighborX="20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C9C4B5-58EE-4DDC-82CE-A243E17A97E0}" type="pres">
      <dgm:prSet presAssocID="{73B2EA9B-5B8D-43DD-A9CB-39D5CE042C98}" presName="aSpace" presStyleCnt="0"/>
      <dgm:spPr/>
    </dgm:pt>
    <dgm:pt modelId="{ACCDE3FB-4D21-45F6-8966-625BADABE0B5}" type="pres">
      <dgm:prSet presAssocID="{56C2ED2F-F5D2-4286-9D2C-261C4A5EFCFC}" presName="aNode" presStyleLbl="fgAcc1" presStyleIdx="2" presStyleCnt="5" custLinFactY="92975" custLinFactNeighborX="20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757696-1B2F-4B6A-A404-3452C125F7A2}" type="pres">
      <dgm:prSet presAssocID="{56C2ED2F-F5D2-4286-9D2C-261C4A5EFCFC}" presName="aSpace" presStyleCnt="0"/>
      <dgm:spPr/>
    </dgm:pt>
    <dgm:pt modelId="{14D22345-0E30-42B3-8A2B-9BF01ABD0EBB}" type="pres">
      <dgm:prSet presAssocID="{836AC457-4E59-4F0B-944F-368DA4BCB870}" presName="aNode" presStyleLbl="fgAcc1" presStyleIdx="3" presStyleCnt="5" custLinFactY="126215" custLinFactNeighborX="206" custLinFactNeighborY="2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59C07D-4DD1-4B65-9988-249C57B0CBC2}" type="pres">
      <dgm:prSet presAssocID="{836AC457-4E59-4F0B-944F-368DA4BCB870}" presName="aSpace" presStyleCnt="0"/>
      <dgm:spPr/>
    </dgm:pt>
    <dgm:pt modelId="{5C6539CF-9A89-4626-83CD-2936AACE35A8}" type="pres">
      <dgm:prSet presAssocID="{951F3B23-5529-414B-9B91-349AA3F395E4}" presName="aNode" presStyleLbl="fgAcc1" presStyleIdx="4" presStyleCnt="5" custLinFactX="-29023" custLinFactY="-333257" custLinFactNeighborX="-100000" custLinFactNeighborY="-4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E2FD5B-2523-4EAB-9551-FBF466A7F7E6}" type="pres">
      <dgm:prSet presAssocID="{951F3B23-5529-414B-9B91-349AA3F395E4}" presName="aSpace" presStyleCnt="0"/>
      <dgm:spPr/>
    </dgm:pt>
  </dgm:ptLst>
  <dgm:cxnLst>
    <dgm:cxn modelId="{583B4651-F556-450A-A4CA-38F71E190AAC}" type="presOf" srcId="{367629F0-919A-44EB-AD5C-59E564098BE2}" destId="{FDD85E54-830E-4393-BB69-C8D31592897C}" srcOrd="0" destOrd="0" presId="urn:microsoft.com/office/officeart/2005/8/layout/pyramid2"/>
    <dgm:cxn modelId="{BE7418B4-FA0B-4859-B1B4-30D6739E8F32}" srcId="{367629F0-919A-44EB-AD5C-59E564098BE2}" destId="{4E801DEF-6BCA-4BEE-914D-937A078D8F57}" srcOrd="0" destOrd="0" parTransId="{52F755E6-68B6-4459-99FF-7E4BD666B3E3}" sibTransId="{51A759E6-57A1-439B-8971-4C877BF7F069}"/>
    <dgm:cxn modelId="{4F040D94-50FC-4EB5-AC31-F63D9771D345}" type="presOf" srcId="{951F3B23-5529-414B-9B91-349AA3F395E4}" destId="{5C6539CF-9A89-4626-83CD-2936AACE35A8}" srcOrd="0" destOrd="0" presId="urn:microsoft.com/office/officeart/2005/8/layout/pyramid2"/>
    <dgm:cxn modelId="{66FFA1B8-2B32-4E1D-88EE-08964510B28F}" type="presOf" srcId="{836AC457-4E59-4F0B-944F-368DA4BCB870}" destId="{14D22345-0E30-42B3-8A2B-9BF01ABD0EBB}" srcOrd="0" destOrd="0" presId="urn:microsoft.com/office/officeart/2005/8/layout/pyramid2"/>
    <dgm:cxn modelId="{D2B7C037-0563-445F-AFC4-17E4B87D18A2}" srcId="{367629F0-919A-44EB-AD5C-59E564098BE2}" destId="{73B2EA9B-5B8D-43DD-A9CB-39D5CE042C98}" srcOrd="1" destOrd="0" parTransId="{17928321-0F26-44BB-9286-EAB419E7D64A}" sibTransId="{9F3998E6-F392-4FE8-9FFC-AA48FE28E4BE}"/>
    <dgm:cxn modelId="{EC307AE2-2868-43E6-B2A6-E1854B84006D}" srcId="{367629F0-919A-44EB-AD5C-59E564098BE2}" destId="{951F3B23-5529-414B-9B91-349AA3F395E4}" srcOrd="4" destOrd="0" parTransId="{6DF03B65-6F9A-47E9-8761-10394299AB06}" sibTransId="{09ABF8B8-84A5-4E4D-A936-4D4CC7ECD383}"/>
    <dgm:cxn modelId="{6EC4936A-7E7A-42BF-A4BF-C87EC871B925}" srcId="{367629F0-919A-44EB-AD5C-59E564098BE2}" destId="{56C2ED2F-F5D2-4286-9D2C-261C4A5EFCFC}" srcOrd="2" destOrd="0" parTransId="{28A0D3FE-7BEB-4C29-B3B1-7BC5CB0381E8}" sibTransId="{1309678B-97D3-4DC7-A357-83EBEEA93541}"/>
    <dgm:cxn modelId="{793A58C2-4602-4897-9A4D-83F03FE16D6B}" srcId="{367629F0-919A-44EB-AD5C-59E564098BE2}" destId="{836AC457-4E59-4F0B-944F-368DA4BCB870}" srcOrd="3" destOrd="0" parTransId="{30FDE041-B9F5-4E07-ACE2-5A51A06F775C}" sibTransId="{C511622C-D78B-4A24-8928-3556B34D183C}"/>
    <dgm:cxn modelId="{B5C439E7-3F4A-4A94-95C6-5F89C17F7B8D}" type="presOf" srcId="{56C2ED2F-F5D2-4286-9D2C-261C4A5EFCFC}" destId="{ACCDE3FB-4D21-45F6-8966-625BADABE0B5}" srcOrd="0" destOrd="0" presId="urn:microsoft.com/office/officeart/2005/8/layout/pyramid2"/>
    <dgm:cxn modelId="{ABFA6880-CB95-4636-AF6D-EE13AF2FE848}" type="presOf" srcId="{4E801DEF-6BCA-4BEE-914D-937A078D8F57}" destId="{0B4314F9-C273-4B51-B210-6990AB268A7E}" srcOrd="0" destOrd="0" presId="urn:microsoft.com/office/officeart/2005/8/layout/pyramid2"/>
    <dgm:cxn modelId="{1B2720F8-F5A1-4CDC-84C5-2A35F17321A0}" type="presOf" srcId="{73B2EA9B-5B8D-43DD-A9CB-39D5CE042C98}" destId="{0DE5C768-2C8E-4934-815F-399EAB1D4AAB}" srcOrd="0" destOrd="0" presId="urn:microsoft.com/office/officeart/2005/8/layout/pyramid2"/>
    <dgm:cxn modelId="{E583C30F-CB84-4BED-8953-EC74C31C77D3}" type="presParOf" srcId="{FDD85E54-830E-4393-BB69-C8D31592897C}" destId="{2D405D6C-D089-4D32-8155-B3B174776E04}" srcOrd="0" destOrd="0" presId="urn:microsoft.com/office/officeart/2005/8/layout/pyramid2"/>
    <dgm:cxn modelId="{AD75A3EE-7EDA-4E76-87A4-204D2E477D05}" type="presParOf" srcId="{FDD85E54-830E-4393-BB69-C8D31592897C}" destId="{01A16874-50CD-4E5F-AC59-E66B58AB403C}" srcOrd="1" destOrd="0" presId="urn:microsoft.com/office/officeart/2005/8/layout/pyramid2"/>
    <dgm:cxn modelId="{73DD5708-DD47-4CE1-A98C-4B4C8ECCDF5E}" type="presParOf" srcId="{01A16874-50CD-4E5F-AC59-E66B58AB403C}" destId="{0B4314F9-C273-4B51-B210-6990AB268A7E}" srcOrd="0" destOrd="0" presId="urn:microsoft.com/office/officeart/2005/8/layout/pyramid2"/>
    <dgm:cxn modelId="{62A1AC22-588B-4C85-B331-18833985B1DB}" type="presParOf" srcId="{01A16874-50CD-4E5F-AC59-E66B58AB403C}" destId="{7F8E95D1-F24C-43EA-8A1F-68CE8D85C918}" srcOrd="1" destOrd="0" presId="urn:microsoft.com/office/officeart/2005/8/layout/pyramid2"/>
    <dgm:cxn modelId="{F1A5AB7C-3CDA-479B-B5A7-E374523C232A}" type="presParOf" srcId="{01A16874-50CD-4E5F-AC59-E66B58AB403C}" destId="{0DE5C768-2C8E-4934-815F-399EAB1D4AAB}" srcOrd="2" destOrd="0" presId="urn:microsoft.com/office/officeart/2005/8/layout/pyramid2"/>
    <dgm:cxn modelId="{FA6EDCA6-D825-403D-849C-2BF607E155B1}" type="presParOf" srcId="{01A16874-50CD-4E5F-AC59-E66B58AB403C}" destId="{85C9C4B5-58EE-4DDC-82CE-A243E17A97E0}" srcOrd="3" destOrd="0" presId="urn:microsoft.com/office/officeart/2005/8/layout/pyramid2"/>
    <dgm:cxn modelId="{D47F5FC0-D9CF-446C-AD6A-40ED11111F33}" type="presParOf" srcId="{01A16874-50CD-4E5F-AC59-E66B58AB403C}" destId="{ACCDE3FB-4D21-45F6-8966-625BADABE0B5}" srcOrd="4" destOrd="0" presId="urn:microsoft.com/office/officeart/2005/8/layout/pyramid2"/>
    <dgm:cxn modelId="{CA35C877-A4C3-4E4C-A875-25FC97C73047}" type="presParOf" srcId="{01A16874-50CD-4E5F-AC59-E66B58AB403C}" destId="{8D757696-1B2F-4B6A-A404-3452C125F7A2}" srcOrd="5" destOrd="0" presId="urn:microsoft.com/office/officeart/2005/8/layout/pyramid2"/>
    <dgm:cxn modelId="{575BC33E-5A18-4F2D-A6BD-6DF967D08ED5}" type="presParOf" srcId="{01A16874-50CD-4E5F-AC59-E66B58AB403C}" destId="{14D22345-0E30-42B3-8A2B-9BF01ABD0EBB}" srcOrd="6" destOrd="0" presId="urn:microsoft.com/office/officeart/2005/8/layout/pyramid2"/>
    <dgm:cxn modelId="{E3FBF47A-67A7-4A77-ACE0-109D3702057F}" type="presParOf" srcId="{01A16874-50CD-4E5F-AC59-E66B58AB403C}" destId="{1459C07D-4DD1-4B65-9988-249C57B0CBC2}" srcOrd="7" destOrd="0" presId="urn:microsoft.com/office/officeart/2005/8/layout/pyramid2"/>
    <dgm:cxn modelId="{6EE5B6A2-8BF7-4B7D-B666-5BBFEA804EEF}" type="presParOf" srcId="{01A16874-50CD-4E5F-AC59-E66B58AB403C}" destId="{5C6539CF-9A89-4626-83CD-2936AACE35A8}" srcOrd="8" destOrd="0" presId="urn:microsoft.com/office/officeart/2005/8/layout/pyramid2"/>
    <dgm:cxn modelId="{2F4B1B9A-AFB9-44C1-B6B1-44F18E71A756}" type="presParOf" srcId="{01A16874-50CD-4E5F-AC59-E66B58AB403C}" destId="{6CE2FD5B-2523-4EAB-9551-FBF466A7F7E6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2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67629F0-919A-44EB-AD5C-59E564098BE2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4E801DEF-6BCA-4BEE-914D-937A078D8F57}">
      <dgm:prSet phldrT="[Text]"/>
      <dgm:spPr/>
      <dgm:t>
        <a:bodyPr/>
        <a:lstStyle/>
        <a:p>
          <a:pPr algn="l"/>
          <a:r>
            <a:rPr lang="cs-CZ" dirty="0" smtClean="0"/>
            <a:t>1. </a:t>
          </a:r>
          <a:r>
            <a:rPr lang="cs-CZ" smtClean="0"/>
            <a:t>Nejvyšší soud</a:t>
          </a:r>
          <a:endParaRPr lang="cs-CZ" dirty="0"/>
        </a:p>
      </dgm:t>
    </dgm:pt>
    <dgm:pt modelId="{52F755E6-68B6-4459-99FF-7E4BD666B3E3}" type="parTrans" cxnId="{BE7418B4-FA0B-4859-B1B4-30D6739E8F32}">
      <dgm:prSet/>
      <dgm:spPr/>
      <dgm:t>
        <a:bodyPr/>
        <a:lstStyle/>
        <a:p>
          <a:endParaRPr lang="cs-CZ"/>
        </a:p>
      </dgm:t>
    </dgm:pt>
    <dgm:pt modelId="{51A759E6-57A1-439B-8971-4C877BF7F069}" type="sibTrans" cxnId="{BE7418B4-FA0B-4859-B1B4-30D6739E8F32}">
      <dgm:prSet/>
      <dgm:spPr/>
      <dgm:t>
        <a:bodyPr/>
        <a:lstStyle/>
        <a:p>
          <a:endParaRPr lang="cs-CZ"/>
        </a:p>
      </dgm:t>
    </dgm:pt>
    <dgm:pt modelId="{73B2EA9B-5B8D-43DD-A9CB-39D5CE042C98}">
      <dgm:prSet phldrT="[Text]"/>
      <dgm:spPr/>
      <dgm:t>
        <a:bodyPr/>
        <a:lstStyle/>
        <a:p>
          <a:pPr algn="l"/>
          <a:r>
            <a:rPr lang="cs-CZ" dirty="0" smtClean="0"/>
            <a:t>2. Vrchní soud</a:t>
          </a:r>
          <a:endParaRPr lang="cs-CZ" dirty="0"/>
        </a:p>
      </dgm:t>
    </dgm:pt>
    <dgm:pt modelId="{17928321-0F26-44BB-9286-EAB419E7D64A}" type="parTrans" cxnId="{D2B7C037-0563-445F-AFC4-17E4B87D18A2}">
      <dgm:prSet/>
      <dgm:spPr/>
      <dgm:t>
        <a:bodyPr/>
        <a:lstStyle/>
        <a:p>
          <a:endParaRPr lang="cs-CZ"/>
        </a:p>
      </dgm:t>
    </dgm:pt>
    <dgm:pt modelId="{9F3998E6-F392-4FE8-9FFC-AA48FE28E4BE}" type="sibTrans" cxnId="{D2B7C037-0563-445F-AFC4-17E4B87D18A2}">
      <dgm:prSet/>
      <dgm:spPr/>
      <dgm:t>
        <a:bodyPr/>
        <a:lstStyle/>
        <a:p>
          <a:endParaRPr lang="cs-CZ"/>
        </a:p>
      </dgm:t>
    </dgm:pt>
    <dgm:pt modelId="{56C2ED2F-F5D2-4286-9D2C-261C4A5EFCFC}">
      <dgm:prSet phldrT="[Text]"/>
      <dgm:spPr/>
      <dgm:t>
        <a:bodyPr/>
        <a:lstStyle/>
        <a:p>
          <a:pPr algn="l"/>
          <a:r>
            <a:rPr lang="cs-CZ" dirty="0" smtClean="0"/>
            <a:t>3. Krajský soud</a:t>
          </a:r>
          <a:endParaRPr lang="cs-CZ" dirty="0"/>
        </a:p>
      </dgm:t>
    </dgm:pt>
    <dgm:pt modelId="{28A0D3FE-7BEB-4C29-B3B1-7BC5CB0381E8}" type="parTrans" cxnId="{6EC4936A-7E7A-42BF-A4BF-C87EC871B925}">
      <dgm:prSet/>
      <dgm:spPr/>
      <dgm:t>
        <a:bodyPr/>
        <a:lstStyle/>
        <a:p>
          <a:endParaRPr lang="cs-CZ"/>
        </a:p>
      </dgm:t>
    </dgm:pt>
    <dgm:pt modelId="{1309678B-97D3-4DC7-A357-83EBEEA93541}" type="sibTrans" cxnId="{6EC4936A-7E7A-42BF-A4BF-C87EC871B925}">
      <dgm:prSet/>
      <dgm:spPr/>
      <dgm:t>
        <a:bodyPr/>
        <a:lstStyle/>
        <a:p>
          <a:endParaRPr lang="cs-CZ"/>
        </a:p>
      </dgm:t>
    </dgm:pt>
    <dgm:pt modelId="{836AC457-4E59-4F0B-944F-368DA4BCB870}">
      <dgm:prSet phldrT="[Text]"/>
      <dgm:spPr/>
      <dgm:t>
        <a:bodyPr/>
        <a:lstStyle/>
        <a:p>
          <a:pPr algn="l"/>
          <a:r>
            <a:rPr lang="cs-CZ" dirty="0" smtClean="0"/>
            <a:t>4. Okresní soud</a:t>
          </a:r>
          <a:endParaRPr lang="cs-CZ" dirty="0"/>
        </a:p>
      </dgm:t>
    </dgm:pt>
    <dgm:pt modelId="{30FDE041-B9F5-4E07-ACE2-5A51A06F775C}" type="parTrans" cxnId="{793A58C2-4602-4897-9A4D-83F03FE16D6B}">
      <dgm:prSet/>
      <dgm:spPr/>
      <dgm:t>
        <a:bodyPr/>
        <a:lstStyle/>
        <a:p>
          <a:endParaRPr lang="cs-CZ"/>
        </a:p>
      </dgm:t>
    </dgm:pt>
    <dgm:pt modelId="{C511622C-D78B-4A24-8928-3556B34D183C}" type="sibTrans" cxnId="{793A58C2-4602-4897-9A4D-83F03FE16D6B}">
      <dgm:prSet/>
      <dgm:spPr/>
      <dgm:t>
        <a:bodyPr/>
        <a:lstStyle/>
        <a:p>
          <a:endParaRPr lang="cs-CZ"/>
        </a:p>
      </dgm:t>
    </dgm:pt>
    <dgm:pt modelId="{951F3B23-5529-414B-9B91-349AA3F395E4}">
      <dgm:prSet phldrT="[Text]"/>
      <dgm:spPr/>
      <dgm:t>
        <a:bodyPr/>
        <a:lstStyle/>
        <a:p>
          <a:pPr algn="ctr"/>
          <a:r>
            <a:rPr lang="cs-CZ" dirty="0" smtClean="0"/>
            <a:t>Ústavní soud</a:t>
          </a:r>
          <a:endParaRPr lang="cs-CZ" dirty="0"/>
        </a:p>
      </dgm:t>
    </dgm:pt>
    <dgm:pt modelId="{6DF03B65-6F9A-47E9-8761-10394299AB06}" type="parTrans" cxnId="{EC307AE2-2868-43E6-B2A6-E1854B84006D}">
      <dgm:prSet/>
      <dgm:spPr/>
      <dgm:t>
        <a:bodyPr/>
        <a:lstStyle/>
        <a:p>
          <a:endParaRPr lang="cs-CZ"/>
        </a:p>
      </dgm:t>
    </dgm:pt>
    <dgm:pt modelId="{09ABF8B8-84A5-4E4D-A936-4D4CC7ECD383}" type="sibTrans" cxnId="{EC307AE2-2868-43E6-B2A6-E1854B84006D}">
      <dgm:prSet/>
      <dgm:spPr/>
      <dgm:t>
        <a:bodyPr/>
        <a:lstStyle/>
        <a:p>
          <a:endParaRPr lang="cs-CZ"/>
        </a:p>
      </dgm:t>
    </dgm:pt>
    <dgm:pt modelId="{FDD85E54-830E-4393-BB69-C8D31592897C}" type="pres">
      <dgm:prSet presAssocID="{367629F0-919A-44EB-AD5C-59E564098BE2}" presName="compositeShape" presStyleCnt="0">
        <dgm:presLayoutVars>
          <dgm:dir/>
          <dgm:resizeHandles/>
        </dgm:presLayoutVars>
      </dgm:prSet>
      <dgm:spPr/>
    </dgm:pt>
    <dgm:pt modelId="{2D405D6C-D089-4D32-8155-B3B174776E04}" type="pres">
      <dgm:prSet presAssocID="{367629F0-919A-44EB-AD5C-59E564098BE2}" presName="pyramid" presStyleLbl="node1" presStyleIdx="0" presStyleCnt="1" custLinFactNeighborX="3635"/>
      <dgm:spPr/>
    </dgm:pt>
    <dgm:pt modelId="{01A16874-50CD-4E5F-AC59-E66B58AB403C}" type="pres">
      <dgm:prSet presAssocID="{367629F0-919A-44EB-AD5C-59E564098BE2}" presName="theList" presStyleCnt="0"/>
      <dgm:spPr/>
    </dgm:pt>
    <dgm:pt modelId="{0B4314F9-C273-4B51-B210-6990AB268A7E}" type="pres">
      <dgm:prSet presAssocID="{4E801DEF-6BCA-4BEE-914D-937A078D8F57}" presName="aNode" presStyleLbl="fgAcc1" presStyleIdx="0" presStyleCnt="5" custLinFactNeighborX="206" custLinFactNeighborY="-568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8E95D1-F24C-43EA-8A1F-68CE8D85C918}" type="pres">
      <dgm:prSet presAssocID="{4E801DEF-6BCA-4BEE-914D-937A078D8F57}" presName="aSpace" presStyleCnt="0"/>
      <dgm:spPr/>
    </dgm:pt>
    <dgm:pt modelId="{0DE5C768-2C8E-4934-815F-399EAB1D4AAB}" type="pres">
      <dgm:prSet presAssocID="{73B2EA9B-5B8D-43DD-A9CB-39D5CE042C98}" presName="aNode" presStyleLbl="fgAcc1" presStyleIdx="1" presStyleCnt="5" custLinFactY="36686" custLinFactNeighborX="20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C9C4B5-58EE-4DDC-82CE-A243E17A97E0}" type="pres">
      <dgm:prSet presAssocID="{73B2EA9B-5B8D-43DD-A9CB-39D5CE042C98}" presName="aSpace" presStyleCnt="0"/>
      <dgm:spPr/>
    </dgm:pt>
    <dgm:pt modelId="{ACCDE3FB-4D21-45F6-8966-625BADABE0B5}" type="pres">
      <dgm:prSet presAssocID="{56C2ED2F-F5D2-4286-9D2C-261C4A5EFCFC}" presName="aNode" presStyleLbl="fgAcc1" presStyleIdx="2" presStyleCnt="5" custLinFactY="92975" custLinFactNeighborX="20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757696-1B2F-4B6A-A404-3452C125F7A2}" type="pres">
      <dgm:prSet presAssocID="{56C2ED2F-F5D2-4286-9D2C-261C4A5EFCFC}" presName="aSpace" presStyleCnt="0"/>
      <dgm:spPr/>
    </dgm:pt>
    <dgm:pt modelId="{14D22345-0E30-42B3-8A2B-9BF01ABD0EBB}" type="pres">
      <dgm:prSet presAssocID="{836AC457-4E59-4F0B-944F-368DA4BCB870}" presName="aNode" presStyleLbl="fgAcc1" presStyleIdx="3" presStyleCnt="5" custLinFactY="126215" custLinFactNeighborX="206" custLinFactNeighborY="2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59C07D-4DD1-4B65-9988-249C57B0CBC2}" type="pres">
      <dgm:prSet presAssocID="{836AC457-4E59-4F0B-944F-368DA4BCB870}" presName="aSpace" presStyleCnt="0"/>
      <dgm:spPr/>
    </dgm:pt>
    <dgm:pt modelId="{5C6539CF-9A89-4626-83CD-2936AACE35A8}" type="pres">
      <dgm:prSet presAssocID="{951F3B23-5529-414B-9B91-349AA3F395E4}" presName="aNode" presStyleLbl="fgAcc1" presStyleIdx="4" presStyleCnt="5" custLinFactX="-29023" custLinFactY="-333257" custLinFactNeighborX="-100000" custLinFactNeighborY="-4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E2FD5B-2523-4EAB-9551-FBF466A7F7E6}" type="pres">
      <dgm:prSet presAssocID="{951F3B23-5529-414B-9B91-349AA3F395E4}" presName="aSpace" presStyleCnt="0"/>
      <dgm:spPr/>
    </dgm:pt>
  </dgm:ptLst>
  <dgm:cxnLst>
    <dgm:cxn modelId="{DCC7F1CE-268F-466D-B81E-9189E653BD22}" type="presOf" srcId="{4E801DEF-6BCA-4BEE-914D-937A078D8F57}" destId="{0B4314F9-C273-4B51-B210-6990AB268A7E}" srcOrd="0" destOrd="0" presId="urn:microsoft.com/office/officeart/2005/8/layout/pyramid2"/>
    <dgm:cxn modelId="{BE7418B4-FA0B-4859-B1B4-30D6739E8F32}" srcId="{367629F0-919A-44EB-AD5C-59E564098BE2}" destId="{4E801DEF-6BCA-4BEE-914D-937A078D8F57}" srcOrd="0" destOrd="0" parTransId="{52F755E6-68B6-4459-99FF-7E4BD666B3E3}" sibTransId="{51A759E6-57A1-439B-8971-4C877BF7F069}"/>
    <dgm:cxn modelId="{6EC4936A-7E7A-42BF-A4BF-C87EC871B925}" srcId="{367629F0-919A-44EB-AD5C-59E564098BE2}" destId="{56C2ED2F-F5D2-4286-9D2C-261C4A5EFCFC}" srcOrd="2" destOrd="0" parTransId="{28A0D3FE-7BEB-4C29-B3B1-7BC5CB0381E8}" sibTransId="{1309678B-97D3-4DC7-A357-83EBEEA93541}"/>
    <dgm:cxn modelId="{CE0CDABD-3B2A-499C-B5E3-B42CA14F2643}" type="presOf" srcId="{836AC457-4E59-4F0B-944F-368DA4BCB870}" destId="{14D22345-0E30-42B3-8A2B-9BF01ABD0EBB}" srcOrd="0" destOrd="0" presId="urn:microsoft.com/office/officeart/2005/8/layout/pyramid2"/>
    <dgm:cxn modelId="{EC307AE2-2868-43E6-B2A6-E1854B84006D}" srcId="{367629F0-919A-44EB-AD5C-59E564098BE2}" destId="{951F3B23-5529-414B-9B91-349AA3F395E4}" srcOrd="4" destOrd="0" parTransId="{6DF03B65-6F9A-47E9-8761-10394299AB06}" sibTransId="{09ABF8B8-84A5-4E4D-A936-4D4CC7ECD383}"/>
    <dgm:cxn modelId="{D2B7C037-0563-445F-AFC4-17E4B87D18A2}" srcId="{367629F0-919A-44EB-AD5C-59E564098BE2}" destId="{73B2EA9B-5B8D-43DD-A9CB-39D5CE042C98}" srcOrd="1" destOrd="0" parTransId="{17928321-0F26-44BB-9286-EAB419E7D64A}" sibTransId="{9F3998E6-F392-4FE8-9FFC-AA48FE28E4BE}"/>
    <dgm:cxn modelId="{DEE29817-3255-4145-AEE7-ECC1B1B2D371}" type="presOf" srcId="{367629F0-919A-44EB-AD5C-59E564098BE2}" destId="{FDD85E54-830E-4393-BB69-C8D31592897C}" srcOrd="0" destOrd="0" presId="urn:microsoft.com/office/officeart/2005/8/layout/pyramid2"/>
    <dgm:cxn modelId="{F1B1392C-B851-4E4E-A646-AD151118B0A9}" type="presOf" srcId="{56C2ED2F-F5D2-4286-9D2C-261C4A5EFCFC}" destId="{ACCDE3FB-4D21-45F6-8966-625BADABE0B5}" srcOrd="0" destOrd="0" presId="urn:microsoft.com/office/officeart/2005/8/layout/pyramid2"/>
    <dgm:cxn modelId="{5950EA4C-9B2F-4389-90E3-39A3DD79CBE0}" type="presOf" srcId="{73B2EA9B-5B8D-43DD-A9CB-39D5CE042C98}" destId="{0DE5C768-2C8E-4934-815F-399EAB1D4AAB}" srcOrd="0" destOrd="0" presId="urn:microsoft.com/office/officeart/2005/8/layout/pyramid2"/>
    <dgm:cxn modelId="{793A58C2-4602-4897-9A4D-83F03FE16D6B}" srcId="{367629F0-919A-44EB-AD5C-59E564098BE2}" destId="{836AC457-4E59-4F0B-944F-368DA4BCB870}" srcOrd="3" destOrd="0" parTransId="{30FDE041-B9F5-4E07-ACE2-5A51A06F775C}" sibTransId="{C511622C-D78B-4A24-8928-3556B34D183C}"/>
    <dgm:cxn modelId="{1911680E-784B-4CB6-BD47-6C01D9E192B8}" type="presOf" srcId="{951F3B23-5529-414B-9B91-349AA3F395E4}" destId="{5C6539CF-9A89-4626-83CD-2936AACE35A8}" srcOrd="0" destOrd="0" presId="urn:microsoft.com/office/officeart/2005/8/layout/pyramid2"/>
    <dgm:cxn modelId="{E75435EC-B3A8-4C25-9AFF-889B7502F69C}" type="presParOf" srcId="{FDD85E54-830E-4393-BB69-C8D31592897C}" destId="{2D405D6C-D089-4D32-8155-B3B174776E04}" srcOrd="0" destOrd="0" presId="urn:microsoft.com/office/officeart/2005/8/layout/pyramid2"/>
    <dgm:cxn modelId="{B92D7EE6-B744-4D7E-9823-F129466C11E0}" type="presParOf" srcId="{FDD85E54-830E-4393-BB69-C8D31592897C}" destId="{01A16874-50CD-4E5F-AC59-E66B58AB403C}" srcOrd="1" destOrd="0" presId="urn:microsoft.com/office/officeart/2005/8/layout/pyramid2"/>
    <dgm:cxn modelId="{EC2E0CA0-1870-4CCE-834E-683EFB954928}" type="presParOf" srcId="{01A16874-50CD-4E5F-AC59-E66B58AB403C}" destId="{0B4314F9-C273-4B51-B210-6990AB268A7E}" srcOrd="0" destOrd="0" presId="urn:microsoft.com/office/officeart/2005/8/layout/pyramid2"/>
    <dgm:cxn modelId="{B368602A-1BF4-431F-92BA-02FBBD028140}" type="presParOf" srcId="{01A16874-50CD-4E5F-AC59-E66B58AB403C}" destId="{7F8E95D1-F24C-43EA-8A1F-68CE8D85C918}" srcOrd="1" destOrd="0" presId="urn:microsoft.com/office/officeart/2005/8/layout/pyramid2"/>
    <dgm:cxn modelId="{B843C2E3-99F5-41F2-AF77-9AA3CAD9F103}" type="presParOf" srcId="{01A16874-50CD-4E5F-AC59-E66B58AB403C}" destId="{0DE5C768-2C8E-4934-815F-399EAB1D4AAB}" srcOrd="2" destOrd="0" presId="urn:microsoft.com/office/officeart/2005/8/layout/pyramid2"/>
    <dgm:cxn modelId="{73877066-1AB9-4133-8E4D-09F6AB903779}" type="presParOf" srcId="{01A16874-50CD-4E5F-AC59-E66B58AB403C}" destId="{85C9C4B5-58EE-4DDC-82CE-A243E17A97E0}" srcOrd="3" destOrd="0" presId="urn:microsoft.com/office/officeart/2005/8/layout/pyramid2"/>
    <dgm:cxn modelId="{C4488C50-3E3F-4A73-9368-87C999F87DE1}" type="presParOf" srcId="{01A16874-50CD-4E5F-AC59-E66B58AB403C}" destId="{ACCDE3FB-4D21-45F6-8966-625BADABE0B5}" srcOrd="4" destOrd="0" presId="urn:microsoft.com/office/officeart/2005/8/layout/pyramid2"/>
    <dgm:cxn modelId="{88357289-6498-4383-8745-7560C97735A6}" type="presParOf" srcId="{01A16874-50CD-4E5F-AC59-E66B58AB403C}" destId="{8D757696-1B2F-4B6A-A404-3452C125F7A2}" srcOrd="5" destOrd="0" presId="urn:microsoft.com/office/officeart/2005/8/layout/pyramid2"/>
    <dgm:cxn modelId="{F0C2831C-DAF3-44B4-8A5D-9CF18885F93A}" type="presParOf" srcId="{01A16874-50CD-4E5F-AC59-E66B58AB403C}" destId="{14D22345-0E30-42B3-8A2B-9BF01ABD0EBB}" srcOrd="6" destOrd="0" presId="urn:microsoft.com/office/officeart/2005/8/layout/pyramid2"/>
    <dgm:cxn modelId="{BE204B96-EC93-476F-8DD8-6A5A55AD3222}" type="presParOf" srcId="{01A16874-50CD-4E5F-AC59-E66B58AB403C}" destId="{1459C07D-4DD1-4B65-9988-249C57B0CBC2}" srcOrd="7" destOrd="0" presId="urn:microsoft.com/office/officeart/2005/8/layout/pyramid2"/>
    <dgm:cxn modelId="{EE782BDF-B6E8-4490-B59D-CF039AA951F9}" type="presParOf" srcId="{01A16874-50CD-4E5F-AC59-E66B58AB403C}" destId="{5C6539CF-9A89-4626-83CD-2936AACE35A8}" srcOrd="8" destOrd="0" presId="urn:microsoft.com/office/officeart/2005/8/layout/pyramid2"/>
    <dgm:cxn modelId="{07A7DC2A-AFF0-46AF-83E5-584C605E6568}" type="presParOf" srcId="{01A16874-50CD-4E5F-AC59-E66B58AB403C}" destId="{6CE2FD5B-2523-4EAB-9551-FBF466A7F7E6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3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E90203D-F360-4D29-9FF9-4A56DBE3DB11}">
      <dsp:nvSpPr>
        <dsp:cNvPr id="0" name=""/>
        <dsp:cNvSpPr/>
      </dsp:nvSpPr>
      <dsp:spPr>
        <a:xfrm>
          <a:off x="0" y="1385575"/>
          <a:ext cx="3840088" cy="12928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Civilní</a:t>
          </a:r>
          <a:endParaRPr lang="cs-CZ" sz="5400" kern="1200" dirty="0"/>
        </a:p>
      </dsp:txBody>
      <dsp:txXfrm>
        <a:off x="0" y="1385575"/>
        <a:ext cx="3840088" cy="129285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E90203D-F360-4D29-9FF9-4A56DBE3DB11}">
      <dsp:nvSpPr>
        <dsp:cNvPr id="0" name=""/>
        <dsp:cNvSpPr/>
      </dsp:nvSpPr>
      <dsp:spPr>
        <a:xfrm>
          <a:off x="0" y="1385575"/>
          <a:ext cx="3840088" cy="12928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Trestní</a:t>
          </a:r>
          <a:endParaRPr lang="cs-CZ" sz="5400" kern="1200" dirty="0"/>
        </a:p>
      </dsp:txBody>
      <dsp:txXfrm>
        <a:off x="0" y="1385575"/>
        <a:ext cx="3840088" cy="129285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D405D6C-D089-4D32-8155-B3B174776E04}">
      <dsp:nvSpPr>
        <dsp:cNvPr id="0" name=""/>
        <dsp:cNvSpPr/>
      </dsp:nvSpPr>
      <dsp:spPr>
        <a:xfrm>
          <a:off x="1049654" y="0"/>
          <a:ext cx="4800600" cy="48006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4314F9-C273-4B51-B210-6990AB268A7E}">
      <dsp:nvSpPr>
        <dsp:cNvPr id="0" name=""/>
        <dsp:cNvSpPr/>
      </dsp:nvSpPr>
      <dsp:spPr>
        <a:xfrm>
          <a:off x="3449954" y="480528"/>
          <a:ext cx="3120390" cy="85323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Nejvyšší soud</a:t>
          </a:r>
          <a:endParaRPr lang="cs-CZ" sz="3500" kern="1200" dirty="0"/>
        </a:p>
      </dsp:txBody>
      <dsp:txXfrm>
        <a:off x="3449954" y="480528"/>
        <a:ext cx="3120390" cy="853231"/>
      </dsp:txXfrm>
    </dsp:sp>
    <dsp:sp modelId="{0DE5C768-2C8E-4934-815F-399EAB1D4AAB}">
      <dsp:nvSpPr>
        <dsp:cNvPr id="0" name=""/>
        <dsp:cNvSpPr/>
      </dsp:nvSpPr>
      <dsp:spPr>
        <a:xfrm>
          <a:off x="3449954" y="1440414"/>
          <a:ext cx="3120390" cy="85323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Vrchní soudy</a:t>
          </a:r>
          <a:endParaRPr lang="cs-CZ" sz="3500" kern="1200" dirty="0"/>
        </a:p>
      </dsp:txBody>
      <dsp:txXfrm>
        <a:off x="3449954" y="1440414"/>
        <a:ext cx="3120390" cy="853231"/>
      </dsp:txXfrm>
    </dsp:sp>
    <dsp:sp modelId="{ACCDE3FB-4D21-45F6-8966-625BADABE0B5}">
      <dsp:nvSpPr>
        <dsp:cNvPr id="0" name=""/>
        <dsp:cNvSpPr/>
      </dsp:nvSpPr>
      <dsp:spPr>
        <a:xfrm>
          <a:off x="3449954" y="2400300"/>
          <a:ext cx="3120390" cy="85323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Krajské soudy</a:t>
          </a:r>
          <a:endParaRPr lang="cs-CZ" sz="3500" kern="1200" dirty="0"/>
        </a:p>
      </dsp:txBody>
      <dsp:txXfrm>
        <a:off x="3449954" y="2400300"/>
        <a:ext cx="3120390" cy="853231"/>
      </dsp:txXfrm>
    </dsp:sp>
    <dsp:sp modelId="{14D22345-0E30-42B3-8A2B-9BF01ABD0EBB}">
      <dsp:nvSpPr>
        <dsp:cNvPr id="0" name=""/>
        <dsp:cNvSpPr/>
      </dsp:nvSpPr>
      <dsp:spPr>
        <a:xfrm>
          <a:off x="3449954" y="3360185"/>
          <a:ext cx="3120390" cy="85323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Okresní soudy</a:t>
          </a:r>
          <a:endParaRPr lang="cs-CZ" sz="3500" kern="1200" dirty="0"/>
        </a:p>
      </dsp:txBody>
      <dsp:txXfrm>
        <a:off x="3449954" y="3360185"/>
        <a:ext cx="3120390" cy="853231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D405D6C-D089-4D32-8155-B3B174776E04}">
      <dsp:nvSpPr>
        <dsp:cNvPr id="0" name=""/>
        <dsp:cNvSpPr/>
      </dsp:nvSpPr>
      <dsp:spPr>
        <a:xfrm>
          <a:off x="1049654" y="0"/>
          <a:ext cx="4800600" cy="48006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4314F9-C273-4B51-B210-6990AB268A7E}">
      <dsp:nvSpPr>
        <dsp:cNvPr id="0" name=""/>
        <dsp:cNvSpPr/>
      </dsp:nvSpPr>
      <dsp:spPr>
        <a:xfrm>
          <a:off x="3449954" y="482638"/>
          <a:ext cx="3120390" cy="11363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Nejvyšší správní soud</a:t>
          </a:r>
          <a:endParaRPr lang="cs-CZ" sz="2800" kern="1200" dirty="0"/>
        </a:p>
      </dsp:txBody>
      <dsp:txXfrm>
        <a:off x="3449954" y="482638"/>
        <a:ext cx="3120390" cy="1136392"/>
      </dsp:txXfrm>
    </dsp:sp>
    <dsp:sp modelId="{AFF52EF2-4D17-4FB9-AFE1-34507505E934}">
      <dsp:nvSpPr>
        <dsp:cNvPr id="0" name=""/>
        <dsp:cNvSpPr/>
      </dsp:nvSpPr>
      <dsp:spPr>
        <a:xfrm>
          <a:off x="3449954" y="1761079"/>
          <a:ext cx="3120390" cy="11363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mtClean="0"/>
            <a:t>Krajské soudy</a:t>
          </a:r>
          <a:endParaRPr lang="cs-CZ" sz="2800" kern="1200" dirty="0"/>
        </a:p>
      </dsp:txBody>
      <dsp:txXfrm>
        <a:off x="3449954" y="1761079"/>
        <a:ext cx="3120390" cy="1136392"/>
      </dsp:txXfrm>
    </dsp:sp>
    <dsp:sp modelId="{14D22345-0E30-42B3-8A2B-9BF01ABD0EBB}">
      <dsp:nvSpPr>
        <dsp:cNvPr id="0" name=""/>
        <dsp:cNvSpPr/>
      </dsp:nvSpPr>
      <dsp:spPr>
        <a:xfrm>
          <a:off x="3449954" y="3039520"/>
          <a:ext cx="3120390" cy="11363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Okresní soudy</a:t>
          </a:r>
          <a:endParaRPr lang="cs-CZ" sz="2800" kern="1200" dirty="0"/>
        </a:p>
      </dsp:txBody>
      <dsp:txXfrm>
        <a:off x="3449954" y="3039520"/>
        <a:ext cx="3120390" cy="1136392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D405D6C-D089-4D32-8155-B3B174776E04}">
      <dsp:nvSpPr>
        <dsp:cNvPr id="0" name=""/>
        <dsp:cNvSpPr/>
      </dsp:nvSpPr>
      <dsp:spPr>
        <a:xfrm>
          <a:off x="2016244" y="0"/>
          <a:ext cx="4800600" cy="48006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4314F9-C273-4B51-B210-6990AB268A7E}">
      <dsp:nvSpPr>
        <dsp:cNvPr id="0" name=""/>
        <dsp:cNvSpPr/>
      </dsp:nvSpPr>
      <dsp:spPr>
        <a:xfrm>
          <a:off x="4248471" y="432049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1.</a:t>
          </a:r>
          <a:endParaRPr lang="cs-CZ" sz="2800" kern="1200" dirty="0"/>
        </a:p>
      </dsp:txBody>
      <dsp:txXfrm>
        <a:off x="4248471" y="432049"/>
        <a:ext cx="3120390" cy="682585"/>
      </dsp:txXfrm>
    </dsp:sp>
    <dsp:sp modelId="{0DE5C768-2C8E-4934-815F-399EAB1D4AAB}">
      <dsp:nvSpPr>
        <dsp:cNvPr id="0" name=""/>
        <dsp:cNvSpPr/>
      </dsp:nvSpPr>
      <dsp:spPr>
        <a:xfrm>
          <a:off x="4248471" y="1584173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2. </a:t>
          </a:r>
          <a:endParaRPr lang="cs-CZ" sz="2800" kern="1200" dirty="0"/>
        </a:p>
      </dsp:txBody>
      <dsp:txXfrm>
        <a:off x="4248471" y="1584173"/>
        <a:ext cx="3120390" cy="682585"/>
      </dsp:txXfrm>
    </dsp:sp>
    <dsp:sp modelId="{ACCDE3FB-4D21-45F6-8966-625BADABE0B5}">
      <dsp:nvSpPr>
        <dsp:cNvPr id="0" name=""/>
        <dsp:cNvSpPr/>
      </dsp:nvSpPr>
      <dsp:spPr>
        <a:xfrm>
          <a:off x="4248471" y="2736302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3.</a:t>
          </a:r>
          <a:endParaRPr lang="cs-CZ" sz="2800" kern="1200" dirty="0"/>
        </a:p>
      </dsp:txBody>
      <dsp:txXfrm>
        <a:off x="4248471" y="2736302"/>
        <a:ext cx="3120390" cy="682585"/>
      </dsp:txXfrm>
    </dsp:sp>
    <dsp:sp modelId="{14D22345-0E30-42B3-8A2B-9BF01ABD0EBB}">
      <dsp:nvSpPr>
        <dsp:cNvPr id="0" name=""/>
        <dsp:cNvSpPr/>
      </dsp:nvSpPr>
      <dsp:spPr>
        <a:xfrm>
          <a:off x="4248471" y="3816425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4.</a:t>
          </a:r>
          <a:endParaRPr lang="cs-CZ" sz="2800" kern="1200" dirty="0"/>
        </a:p>
      </dsp:txBody>
      <dsp:txXfrm>
        <a:off x="4248471" y="3816425"/>
        <a:ext cx="3120390" cy="682585"/>
      </dsp:txXfrm>
    </dsp:sp>
    <dsp:sp modelId="{5C6539CF-9A89-4626-83CD-2936AACE35A8}">
      <dsp:nvSpPr>
        <dsp:cNvPr id="0" name=""/>
        <dsp:cNvSpPr/>
      </dsp:nvSpPr>
      <dsp:spPr>
        <a:xfrm>
          <a:off x="216022" y="936106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216022" y="936106"/>
        <a:ext cx="3120390" cy="682585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D405D6C-D089-4D32-8155-B3B174776E04}">
      <dsp:nvSpPr>
        <dsp:cNvPr id="0" name=""/>
        <dsp:cNvSpPr/>
      </dsp:nvSpPr>
      <dsp:spPr>
        <a:xfrm>
          <a:off x="2016244" y="0"/>
          <a:ext cx="4800600" cy="48006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4314F9-C273-4B51-B210-6990AB268A7E}">
      <dsp:nvSpPr>
        <dsp:cNvPr id="0" name=""/>
        <dsp:cNvSpPr/>
      </dsp:nvSpPr>
      <dsp:spPr>
        <a:xfrm>
          <a:off x="4248471" y="432049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1. Nejvyšší soud</a:t>
          </a:r>
          <a:endParaRPr lang="cs-CZ" sz="2800" kern="1200" dirty="0"/>
        </a:p>
      </dsp:txBody>
      <dsp:txXfrm>
        <a:off x="4248471" y="432049"/>
        <a:ext cx="3120390" cy="682585"/>
      </dsp:txXfrm>
    </dsp:sp>
    <dsp:sp modelId="{0DE5C768-2C8E-4934-815F-399EAB1D4AAB}">
      <dsp:nvSpPr>
        <dsp:cNvPr id="0" name=""/>
        <dsp:cNvSpPr/>
      </dsp:nvSpPr>
      <dsp:spPr>
        <a:xfrm>
          <a:off x="4248471" y="1584173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2. </a:t>
          </a:r>
          <a:endParaRPr lang="cs-CZ" sz="2800" kern="1200" dirty="0"/>
        </a:p>
      </dsp:txBody>
      <dsp:txXfrm>
        <a:off x="4248471" y="1584173"/>
        <a:ext cx="3120390" cy="682585"/>
      </dsp:txXfrm>
    </dsp:sp>
    <dsp:sp modelId="{ACCDE3FB-4D21-45F6-8966-625BADABE0B5}">
      <dsp:nvSpPr>
        <dsp:cNvPr id="0" name=""/>
        <dsp:cNvSpPr/>
      </dsp:nvSpPr>
      <dsp:spPr>
        <a:xfrm>
          <a:off x="4248471" y="2736302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3.</a:t>
          </a:r>
          <a:endParaRPr lang="cs-CZ" sz="2800" kern="1200" dirty="0"/>
        </a:p>
      </dsp:txBody>
      <dsp:txXfrm>
        <a:off x="4248471" y="2736302"/>
        <a:ext cx="3120390" cy="682585"/>
      </dsp:txXfrm>
    </dsp:sp>
    <dsp:sp modelId="{14D22345-0E30-42B3-8A2B-9BF01ABD0EBB}">
      <dsp:nvSpPr>
        <dsp:cNvPr id="0" name=""/>
        <dsp:cNvSpPr/>
      </dsp:nvSpPr>
      <dsp:spPr>
        <a:xfrm>
          <a:off x="4248471" y="3816425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4.</a:t>
          </a:r>
          <a:endParaRPr lang="cs-CZ" sz="2800" kern="1200" dirty="0"/>
        </a:p>
      </dsp:txBody>
      <dsp:txXfrm>
        <a:off x="4248471" y="3816425"/>
        <a:ext cx="3120390" cy="682585"/>
      </dsp:txXfrm>
    </dsp:sp>
    <dsp:sp modelId="{5C6539CF-9A89-4626-83CD-2936AACE35A8}">
      <dsp:nvSpPr>
        <dsp:cNvPr id="0" name=""/>
        <dsp:cNvSpPr/>
      </dsp:nvSpPr>
      <dsp:spPr>
        <a:xfrm>
          <a:off x="216022" y="936106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216022" y="936106"/>
        <a:ext cx="3120390" cy="682585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D405D6C-D089-4D32-8155-B3B174776E04}">
      <dsp:nvSpPr>
        <dsp:cNvPr id="0" name=""/>
        <dsp:cNvSpPr/>
      </dsp:nvSpPr>
      <dsp:spPr>
        <a:xfrm>
          <a:off x="2016244" y="0"/>
          <a:ext cx="4800600" cy="48006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4314F9-C273-4B51-B210-6990AB268A7E}">
      <dsp:nvSpPr>
        <dsp:cNvPr id="0" name=""/>
        <dsp:cNvSpPr/>
      </dsp:nvSpPr>
      <dsp:spPr>
        <a:xfrm>
          <a:off x="4248471" y="432049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1. </a:t>
          </a:r>
          <a:r>
            <a:rPr lang="cs-CZ" sz="2800" kern="1200" smtClean="0"/>
            <a:t>Nejvyšší soud</a:t>
          </a:r>
          <a:endParaRPr lang="cs-CZ" sz="2800" kern="1200" dirty="0"/>
        </a:p>
      </dsp:txBody>
      <dsp:txXfrm>
        <a:off x="4248471" y="432049"/>
        <a:ext cx="3120390" cy="682585"/>
      </dsp:txXfrm>
    </dsp:sp>
    <dsp:sp modelId="{0DE5C768-2C8E-4934-815F-399EAB1D4AAB}">
      <dsp:nvSpPr>
        <dsp:cNvPr id="0" name=""/>
        <dsp:cNvSpPr/>
      </dsp:nvSpPr>
      <dsp:spPr>
        <a:xfrm>
          <a:off x="4248471" y="1584173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2. Vrchní soud</a:t>
          </a:r>
          <a:endParaRPr lang="cs-CZ" sz="2800" kern="1200" dirty="0"/>
        </a:p>
      </dsp:txBody>
      <dsp:txXfrm>
        <a:off x="4248471" y="1584173"/>
        <a:ext cx="3120390" cy="682585"/>
      </dsp:txXfrm>
    </dsp:sp>
    <dsp:sp modelId="{ACCDE3FB-4D21-45F6-8966-625BADABE0B5}">
      <dsp:nvSpPr>
        <dsp:cNvPr id="0" name=""/>
        <dsp:cNvSpPr/>
      </dsp:nvSpPr>
      <dsp:spPr>
        <a:xfrm>
          <a:off x="4248471" y="2736302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3.</a:t>
          </a:r>
          <a:endParaRPr lang="cs-CZ" sz="2800" kern="1200" dirty="0"/>
        </a:p>
      </dsp:txBody>
      <dsp:txXfrm>
        <a:off x="4248471" y="2736302"/>
        <a:ext cx="3120390" cy="682585"/>
      </dsp:txXfrm>
    </dsp:sp>
    <dsp:sp modelId="{14D22345-0E30-42B3-8A2B-9BF01ABD0EBB}">
      <dsp:nvSpPr>
        <dsp:cNvPr id="0" name=""/>
        <dsp:cNvSpPr/>
      </dsp:nvSpPr>
      <dsp:spPr>
        <a:xfrm>
          <a:off x="4248471" y="3816425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4.</a:t>
          </a:r>
          <a:endParaRPr lang="cs-CZ" sz="2800" kern="1200" dirty="0"/>
        </a:p>
      </dsp:txBody>
      <dsp:txXfrm>
        <a:off x="4248471" y="3816425"/>
        <a:ext cx="3120390" cy="682585"/>
      </dsp:txXfrm>
    </dsp:sp>
    <dsp:sp modelId="{5C6539CF-9A89-4626-83CD-2936AACE35A8}">
      <dsp:nvSpPr>
        <dsp:cNvPr id="0" name=""/>
        <dsp:cNvSpPr/>
      </dsp:nvSpPr>
      <dsp:spPr>
        <a:xfrm>
          <a:off x="216022" y="936106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216022" y="936106"/>
        <a:ext cx="3120390" cy="682585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D405D6C-D089-4D32-8155-B3B174776E04}">
      <dsp:nvSpPr>
        <dsp:cNvPr id="0" name=""/>
        <dsp:cNvSpPr/>
      </dsp:nvSpPr>
      <dsp:spPr>
        <a:xfrm>
          <a:off x="2016244" y="0"/>
          <a:ext cx="4800600" cy="48006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4314F9-C273-4B51-B210-6990AB268A7E}">
      <dsp:nvSpPr>
        <dsp:cNvPr id="0" name=""/>
        <dsp:cNvSpPr/>
      </dsp:nvSpPr>
      <dsp:spPr>
        <a:xfrm>
          <a:off x="4248471" y="432049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1. </a:t>
          </a:r>
          <a:r>
            <a:rPr lang="cs-CZ" sz="2800" kern="1200" smtClean="0"/>
            <a:t>Nejvyšší soud</a:t>
          </a:r>
          <a:endParaRPr lang="cs-CZ" sz="2800" kern="1200" dirty="0"/>
        </a:p>
      </dsp:txBody>
      <dsp:txXfrm>
        <a:off x="4248471" y="432049"/>
        <a:ext cx="3120390" cy="682585"/>
      </dsp:txXfrm>
    </dsp:sp>
    <dsp:sp modelId="{0DE5C768-2C8E-4934-815F-399EAB1D4AAB}">
      <dsp:nvSpPr>
        <dsp:cNvPr id="0" name=""/>
        <dsp:cNvSpPr/>
      </dsp:nvSpPr>
      <dsp:spPr>
        <a:xfrm>
          <a:off x="4248471" y="1584173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2. Vrchní soud</a:t>
          </a:r>
          <a:endParaRPr lang="cs-CZ" sz="2800" kern="1200" dirty="0"/>
        </a:p>
      </dsp:txBody>
      <dsp:txXfrm>
        <a:off x="4248471" y="1584173"/>
        <a:ext cx="3120390" cy="682585"/>
      </dsp:txXfrm>
    </dsp:sp>
    <dsp:sp modelId="{ACCDE3FB-4D21-45F6-8966-625BADABE0B5}">
      <dsp:nvSpPr>
        <dsp:cNvPr id="0" name=""/>
        <dsp:cNvSpPr/>
      </dsp:nvSpPr>
      <dsp:spPr>
        <a:xfrm>
          <a:off x="4248471" y="2736302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3. Krajský soud</a:t>
          </a:r>
          <a:endParaRPr lang="cs-CZ" sz="2800" kern="1200" dirty="0"/>
        </a:p>
      </dsp:txBody>
      <dsp:txXfrm>
        <a:off x="4248471" y="2736302"/>
        <a:ext cx="3120390" cy="682585"/>
      </dsp:txXfrm>
    </dsp:sp>
    <dsp:sp modelId="{14D22345-0E30-42B3-8A2B-9BF01ABD0EBB}">
      <dsp:nvSpPr>
        <dsp:cNvPr id="0" name=""/>
        <dsp:cNvSpPr/>
      </dsp:nvSpPr>
      <dsp:spPr>
        <a:xfrm>
          <a:off x="4248471" y="3816425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4.</a:t>
          </a:r>
          <a:endParaRPr lang="cs-CZ" sz="2800" kern="1200" dirty="0"/>
        </a:p>
      </dsp:txBody>
      <dsp:txXfrm>
        <a:off x="4248471" y="3816425"/>
        <a:ext cx="3120390" cy="682585"/>
      </dsp:txXfrm>
    </dsp:sp>
    <dsp:sp modelId="{5C6539CF-9A89-4626-83CD-2936AACE35A8}">
      <dsp:nvSpPr>
        <dsp:cNvPr id="0" name=""/>
        <dsp:cNvSpPr/>
      </dsp:nvSpPr>
      <dsp:spPr>
        <a:xfrm>
          <a:off x="216022" y="936106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216022" y="936106"/>
        <a:ext cx="3120390" cy="682585"/>
      </dsp:txXfrm>
    </dsp:sp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D405D6C-D089-4D32-8155-B3B174776E04}">
      <dsp:nvSpPr>
        <dsp:cNvPr id="0" name=""/>
        <dsp:cNvSpPr/>
      </dsp:nvSpPr>
      <dsp:spPr>
        <a:xfrm>
          <a:off x="2016244" y="0"/>
          <a:ext cx="4800600" cy="48006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4314F9-C273-4B51-B210-6990AB268A7E}">
      <dsp:nvSpPr>
        <dsp:cNvPr id="0" name=""/>
        <dsp:cNvSpPr/>
      </dsp:nvSpPr>
      <dsp:spPr>
        <a:xfrm>
          <a:off x="4248471" y="432049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1. </a:t>
          </a:r>
          <a:r>
            <a:rPr lang="cs-CZ" sz="2800" kern="1200" smtClean="0"/>
            <a:t>Nejvyšší soud</a:t>
          </a:r>
          <a:endParaRPr lang="cs-CZ" sz="2800" kern="1200" dirty="0"/>
        </a:p>
      </dsp:txBody>
      <dsp:txXfrm>
        <a:off x="4248471" y="432049"/>
        <a:ext cx="3120390" cy="682585"/>
      </dsp:txXfrm>
    </dsp:sp>
    <dsp:sp modelId="{0DE5C768-2C8E-4934-815F-399EAB1D4AAB}">
      <dsp:nvSpPr>
        <dsp:cNvPr id="0" name=""/>
        <dsp:cNvSpPr/>
      </dsp:nvSpPr>
      <dsp:spPr>
        <a:xfrm>
          <a:off x="4248471" y="1584173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2. Vrchní soud</a:t>
          </a:r>
          <a:endParaRPr lang="cs-CZ" sz="2800" kern="1200" dirty="0"/>
        </a:p>
      </dsp:txBody>
      <dsp:txXfrm>
        <a:off x="4248471" y="1584173"/>
        <a:ext cx="3120390" cy="682585"/>
      </dsp:txXfrm>
    </dsp:sp>
    <dsp:sp modelId="{ACCDE3FB-4D21-45F6-8966-625BADABE0B5}">
      <dsp:nvSpPr>
        <dsp:cNvPr id="0" name=""/>
        <dsp:cNvSpPr/>
      </dsp:nvSpPr>
      <dsp:spPr>
        <a:xfrm>
          <a:off x="4248471" y="2736302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3. Krajský soud</a:t>
          </a:r>
          <a:endParaRPr lang="cs-CZ" sz="2800" kern="1200" dirty="0"/>
        </a:p>
      </dsp:txBody>
      <dsp:txXfrm>
        <a:off x="4248471" y="2736302"/>
        <a:ext cx="3120390" cy="682585"/>
      </dsp:txXfrm>
    </dsp:sp>
    <dsp:sp modelId="{14D22345-0E30-42B3-8A2B-9BF01ABD0EBB}">
      <dsp:nvSpPr>
        <dsp:cNvPr id="0" name=""/>
        <dsp:cNvSpPr/>
      </dsp:nvSpPr>
      <dsp:spPr>
        <a:xfrm>
          <a:off x="4248471" y="3816425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4. Okresní soud</a:t>
          </a:r>
          <a:endParaRPr lang="cs-CZ" sz="2800" kern="1200" dirty="0"/>
        </a:p>
      </dsp:txBody>
      <dsp:txXfrm>
        <a:off x="4248471" y="3816425"/>
        <a:ext cx="3120390" cy="682585"/>
      </dsp:txXfrm>
    </dsp:sp>
    <dsp:sp modelId="{5C6539CF-9A89-4626-83CD-2936AACE35A8}">
      <dsp:nvSpPr>
        <dsp:cNvPr id="0" name=""/>
        <dsp:cNvSpPr/>
      </dsp:nvSpPr>
      <dsp:spPr>
        <a:xfrm>
          <a:off x="216022" y="936106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216022" y="936106"/>
        <a:ext cx="3120390" cy="682585"/>
      </dsp:txXfrm>
    </dsp:sp>
  </dsp:spTree>
</dsp:drawing>
</file>

<file path=ppt/diagrams/drawing1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D405D6C-D089-4D32-8155-B3B174776E04}">
      <dsp:nvSpPr>
        <dsp:cNvPr id="0" name=""/>
        <dsp:cNvSpPr/>
      </dsp:nvSpPr>
      <dsp:spPr>
        <a:xfrm>
          <a:off x="2016244" y="0"/>
          <a:ext cx="4800600" cy="48006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4314F9-C273-4B51-B210-6990AB268A7E}">
      <dsp:nvSpPr>
        <dsp:cNvPr id="0" name=""/>
        <dsp:cNvSpPr/>
      </dsp:nvSpPr>
      <dsp:spPr>
        <a:xfrm>
          <a:off x="4248471" y="432049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1. </a:t>
          </a:r>
          <a:r>
            <a:rPr lang="cs-CZ" sz="2800" kern="1200" smtClean="0"/>
            <a:t>Nejvyšší soud</a:t>
          </a:r>
          <a:endParaRPr lang="cs-CZ" sz="2800" kern="1200" dirty="0"/>
        </a:p>
      </dsp:txBody>
      <dsp:txXfrm>
        <a:off x="4248471" y="432049"/>
        <a:ext cx="3120390" cy="682585"/>
      </dsp:txXfrm>
    </dsp:sp>
    <dsp:sp modelId="{0DE5C768-2C8E-4934-815F-399EAB1D4AAB}">
      <dsp:nvSpPr>
        <dsp:cNvPr id="0" name=""/>
        <dsp:cNvSpPr/>
      </dsp:nvSpPr>
      <dsp:spPr>
        <a:xfrm>
          <a:off x="4248471" y="1584173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2. Vrchní soud</a:t>
          </a:r>
          <a:endParaRPr lang="cs-CZ" sz="2800" kern="1200" dirty="0"/>
        </a:p>
      </dsp:txBody>
      <dsp:txXfrm>
        <a:off x="4248471" y="1584173"/>
        <a:ext cx="3120390" cy="682585"/>
      </dsp:txXfrm>
    </dsp:sp>
    <dsp:sp modelId="{ACCDE3FB-4D21-45F6-8966-625BADABE0B5}">
      <dsp:nvSpPr>
        <dsp:cNvPr id="0" name=""/>
        <dsp:cNvSpPr/>
      </dsp:nvSpPr>
      <dsp:spPr>
        <a:xfrm>
          <a:off x="4248471" y="2736302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3. Krajský soud</a:t>
          </a:r>
          <a:endParaRPr lang="cs-CZ" sz="2800" kern="1200" dirty="0"/>
        </a:p>
      </dsp:txBody>
      <dsp:txXfrm>
        <a:off x="4248471" y="2736302"/>
        <a:ext cx="3120390" cy="682585"/>
      </dsp:txXfrm>
    </dsp:sp>
    <dsp:sp modelId="{14D22345-0E30-42B3-8A2B-9BF01ABD0EBB}">
      <dsp:nvSpPr>
        <dsp:cNvPr id="0" name=""/>
        <dsp:cNvSpPr/>
      </dsp:nvSpPr>
      <dsp:spPr>
        <a:xfrm>
          <a:off x="4248471" y="3816425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4. Okresní soud</a:t>
          </a:r>
          <a:endParaRPr lang="cs-CZ" sz="2800" kern="1200" dirty="0"/>
        </a:p>
      </dsp:txBody>
      <dsp:txXfrm>
        <a:off x="4248471" y="3816425"/>
        <a:ext cx="3120390" cy="682585"/>
      </dsp:txXfrm>
    </dsp:sp>
    <dsp:sp modelId="{5C6539CF-9A89-4626-83CD-2936AACE35A8}">
      <dsp:nvSpPr>
        <dsp:cNvPr id="0" name=""/>
        <dsp:cNvSpPr/>
      </dsp:nvSpPr>
      <dsp:spPr>
        <a:xfrm>
          <a:off x="216022" y="936106"/>
          <a:ext cx="3120390" cy="68258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Ústavní soud</a:t>
          </a:r>
          <a:endParaRPr lang="cs-CZ" sz="2800" kern="1200" dirty="0"/>
        </a:p>
      </dsp:txBody>
      <dsp:txXfrm>
        <a:off x="216022" y="936106"/>
        <a:ext cx="3120390" cy="6825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6D44E7-C77F-4536-8A00-3AD0338120F9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021201-844B-4DBA-BE0F-85E330869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85409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21201-844B-4DBA-BE0F-85E3308693E4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2ADD3513-E45A-459C-ABFA-89A9946A25EA}" type="datetimeFigureOut">
              <a:rPr lang="cs-CZ" smtClean="0"/>
              <a:pPr/>
              <a:t>26.4.2014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6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13" Type="http://schemas.openxmlformats.org/officeDocument/2006/relationships/diagramLayout" Target="../diagrams/layout7.xml"/><Relationship Id="rId18" Type="http://schemas.openxmlformats.org/officeDocument/2006/relationships/diagramLayout" Target="../diagrams/layout8.xml"/><Relationship Id="rId26" Type="http://schemas.microsoft.com/office/2007/relationships/diagramDrawing" Target="../diagrams/drawing9.xml"/><Relationship Id="rId3" Type="http://schemas.openxmlformats.org/officeDocument/2006/relationships/diagramLayout" Target="../diagrams/layout5.xml"/><Relationship Id="rId21" Type="http://schemas.microsoft.com/office/2007/relationships/diagramDrawing" Target="../diagrams/drawing8.xml"/><Relationship Id="rId7" Type="http://schemas.openxmlformats.org/officeDocument/2006/relationships/diagramData" Target="../diagrams/data6.xml"/><Relationship Id="rId12" Type="http://schemas.openxmlformats.org/officeDocument/2006/relationships/diagramData" Target="../diagrams/data7.xml"/><Relationship Id="rId17" Type="http://schemas.openxmlformats.org/officeDocument/2006/relationships/diagramData" Target="../diagrams/data8.xml"/><Relationship Id="rId25" Type="http://schemas.openxmlformats.org/officeDocument/2006/relationships/diagramColors" Target="../diagrams/colors9.xml"/><Relationship Id="rId2" Type="http://schemas.openxmlformats.org/officeDocument/2006/relationships/diagramData" Target="../diagrams/data5.xml"/><Relationship Id="rId16" Type="http://schemas.microsoft.com/office/2007/relationships/diagramDrawing" Target="../diagrams/drawing7.xml"/><Relationship Id="rId20" Type="http://schemas.openxmlformats.org/officeDocument/2006/relationships/diagramColors" Target="../diagrams/colors8.xml"/><Relationship Id="rId29" Type="http://schemas.openxmlformats.org/officeDocument/2006/relationships/diagramQuickStyle" Target="../diagrams/quickStyle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24" Type="http://schemas.openxmlformats.org/officeDocument/2006/relationships/diagramQuickStyle" Target="../diagrams/quickStyle9.xml"/><Relationship Id="rId5" Type="http://schemas.openxmlformats.org/officeDocument/2006/relationships/diagramColors" Target="../diagrams/colors5.xml"/><Relationship Id="rId15" Type="http://schemas.openxmlformats.org/officeDocument/2006/relationships/diagramColors" Target="../diagrams/colors7.xml"/><Relationship Id="rId23" Type="http://schemas.openxmlformats.org/officeDocument/2006/relationships/diagramLayout" Target="../diagrams/layout9.xml"/><Relationship Id="rId28" Type="http://schemas.openxmlformats.org/officeDocument/2006/relationships/diagramLayout" Target="../diagrams/layout10.xml"/><Relationship Id="rId10" Type="http://schemas.openxmlformats.org/officeDocument/2006/relationships/diagramColors" Target="../diagrams/colors6.xml"/><Relationship Id="rId19" Type="http://schemas.openxmlformats.org/officeDocument/2006/relationships/diagramQuickStyle" Target="../diagrams/quickStyle8.xml"/><Relationship Id="rId31" Type="http://schemas.microsoft.com/office/2007/relationships/diagramDrawing" Target="../diagrams/drawing10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Relationship Id="rId14" Type="http://schemas.openxmlformats.org/officeDocument/2006/relationships/diagramQuickStyle" Target="../diagrams/quickStyle7.xml"/><Relationship Id="rId22" Type="http://schemas.openxmlformats.org/officeDocument/2006/relationships/diagramData" Target="../diagrams/data9.xml"/><Relationship Id="rId27" Type="http://schemas.openxmlformats.org/officeDocument/2006/relationships/diagramData" Target="../diagrams/data10.xml"/><Relationship Id="rId30" Type="http://schemas.openxmlformats.org/officeDocument/2006/relationships/diagramColors" Target="../diagrams/colors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91004027"/>
              </p:ext>
            </p:extLst>
          </p:nvPr>
        </p:nvGraphicFramePr>
        <p:xfrm>
          <a:off x="323528" y="1412775"/>
          <a:ext cx="8136904" cy="5256581"/>
        </p:xfrm>
        <a:graphic>
          <a:graphicData uri="http://schemas.openxmlformats.org/drawingml/2006/table">
            <a:tbl>
              <a:tblPr/>
              <a:tblGrid>
                <a:gridCol w="2072367"/>
                <a:gridCol w="6064537"/>
              </a:tblGrid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754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Soustava soudů ČR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754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4415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nastínit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význam soudní ochrany a dělení soudů. Dále popisuje jednotlivé soudní články a rozebírá vztahy mezi nimi. 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10. 10. 2013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29457" y="-7372"/>
            <a:ext cx="8791499" cy="1368152"/>
            <a:chOff x="-437" y="806"/>
            <a:chExt cx="89274" cy="15314"/>
          </a:xfrm>
        </p:grpSpPr>
        <p:pic>
          <p:nvPicPr>
            <p:cNvPr id="6" name="Obrázek 5" descr="Výřez obrazovky"/>
            <p:cNvPicPr>
              <a:picLocks noChangeAspect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1699" y="806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>
            <a:blip r:embed="rId4" cstate="print"/>
            <a:srcRect r="73221" b="6723"/>
            <a:stretch>
              <a:fillRect/>
            </a:stretch>
          </p:blipFill>
          <p:spPr bwMode="auto">
            <a:xfrm>
              <a:off x="-437" y="806"/>
              <a:ext cx="11844" cy="11918"/>
            </a:xfrm>
            <a:prstGeom prst="rect">
              <a:avLst/>
            </a:prstGeom>
            <a:noFill/>
          </p:spPr>
        </p:pic>
        <p:pic>
          <p:nvPicPr>
            <p:cNvPr id="8" name="Obrázek 7" descr="loga soukrškolyvjpeg.jpg"/>
            <p:cNvPicPr>
              <a:picLocks noChangeAspect="1"/>
            </p:cNvPicPr>
            <p:nvPr/>
          </p:nvPicPr>
          <p:blipFill>
            <a:blip r:embed="rId5" cstate="print"/>
            <a:srcRect l="86334" b="10297"/>
            <a:stretch>
              <a:fillRect/>
            </a:stretch>
          </p:blipFill>
          <p:spPr bwMode="auto">
            <a:xfrm>
              <a:off x="76063" y="806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9" name="Obdélník 8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Právní ochrana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Je běžné, ačkoli nežádoucí, že dochází k porušování práva a je irelevantní z jakého důvodu se tak děje.</a:t>
            </a:r>
          </a:p>
          <a:p>
            <a:pPr algn="just"/>
            <a:endParaRPr lang="cs-CZ" dirty="0"/>
          </a:p>
          <a:p>
            <a:pPr algn="just"/>
            <a:r>
              <a:rPr lang="cs-CZ" dirty="0"/>
              <a:t>S</a:t>
            </a:r>
            <a:r>
              <a:rPr lang="cs-CZ" dirty="0" smtClean="0"/>
              <a:t>tát proto zakotvil možnost dovolávat se ochrany u nezávislých a nestranných státních orgánů, takovými orgány jsou právě SOUDY.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Soudy dělíme na:</a:t>
            </a:r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935089642"/>
              </p:ext>
            </p:extLst>
          </p:nvPr>
        </p:nvGraphicFramePr>
        <p:xfrm>
          <a:off x="611560" y="3573016"/>
          <a:ext cx="384008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3160780663"/>
              </p:ext>
            </p:extLst>
          </p:nvPr>
        </p:nvGraphicFramePr>
        <p:xfrm>
          <a:off x="4572000" y="3573016"/>
          <a:ext cx="384008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xmlns="" val="1157089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AsOne/>
      </p:bldGraphic>
      <p:bldGraphic spid="6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soudů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u="sng" dirty="0" smtClean="0"/>
              <a:t>Civilní soudnictví</a:t>
            </a:r>
            <a:r>
              <a:rPr lang="cs-CZ" dirty="0" smtClean="0"/>
              <a:t> má za úkol řešit spory ohledně porušování subjektivních práv v občanskoprávním řízení.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Civilní soudy také přezkoumávají akty správních orgánů či řeší spory správně právní povahy ve správním řízení.</a:t>
            </a:r>
          </a:p>
          <a:p>
            <a:pPr algn="just"/>
            <a:endParaRPr lang="cs-CZ" dirty="0"/>
          </a:p>
          <a:p>
            <a:pPr algn="just"/>
            <a:r>
              <a:rPr lang="cs-CZ" u="sng" dirty="0" smtClean="0"/>
              <a:t>Trestní soudnictví</a:t>
            </a:r>
            <a:r>
              <a:rPr lang="cs-CZ" dirty="0" smtClean="0"/>
              <a:t> projednává trestné činy, resp. rozhoduje </a:t>
            </a:r>
            <a:br>
              <a:rPr lang="cs-CZ" dirty="0" smtClean="0"/>
            </a:br>
            <a:r>
              <a:rPr lang="cs-CZ" dirty="0" smtClean="0"/>
              <a:t>o vině a trestu za spáchané trestné činy.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12360" y="3861048"/>
            <a:ext cx="994372" cy="2830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08325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Počátek 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Civilní řízení se zahajuje podání žaloby (návrh na zahájení řízení), což je promítnutím zásady dispoziční – subjekt sám na základě své vůle zahajuje proces.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Soudní řízení však může být zahájeno z moci úřední (ex officio/offo), na základě zásady oficiality.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Trestní řízení je zahájeno podáním obžaloby státním zástupcem.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74205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Opravné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Jedná se o </a:t>
            </a:r>
            <a:r>
              <a:rPr lang="cs-CZ" smtClean="0"/>
              <a:t>zákonem aprobovanou </a:t>
            </a:r>
            <a:r>
              <a:rPr lang="cs-CZ" dirty="0" smtClean="0"/>
              <a:t>možnost účastníka řízení učinit úkon směřující proti rozhodnutí soudu, jímž chce docílit změnu takového rozhodnutí.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Zásadně se jedná vždy o rozhodnutí pro účastníka negativní.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Opravné prostředky dělíme na:</a:t>
            </a:r>
          </a:p>
          <a:p>
            <a:pPr marL="114300" indent="0" algn="just">
              <a:buNone/>
            </a:pPr>
            <a:r>
              <a:rPr lang="cs-CZ" u="sng" dirty="0" smtClean="0"/>
              <a:t>Řádné</a:t>
            </a:r>
            <a:r>
              <a:rPr lang="cs-CZ" dirty="0" smtClean="0"/>
              <a:t> – napadají ještě nepravomocná rozhodnutí soudů (odvolání, odpor, rozklad…)</a:t>
            </a:r>
          </a:p>
          <a:p>
            <a:pPr marL="114300" indent="0" algn="just">
              <a:buNone/>
            </a:pPr>
            <a:endParaRPr lang="cs-CZ" dirty="0"/>
          </a:p>
          <a:p>
            <a:pPr marL="114300" indent="0" algn="just">
              <a:buNone/>
            </a:pPr>
            <a:r>
              <a:rPr lang="cs-CZ" u="sng" dirty="0" smtClean="0"/>
              <a:t>Mimořádné</a:t>
            </a:r>
            <a:r>
              <a:rPr lang="cs-CZ" dirty="0" smtClean="0"/>
              <a:t>  - napadají již pravomocná rozhodnutí soudů (dovolání, obnova řízení, přezkumné řízení)</a:t>
            </a:r>
          </a:p>
          <a:p>
            <a:pPr algn="just"/>
            <a:endParaRPr lang="cs-CZ" dirty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787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Články českého soudnictví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Zcela mimo soustavu stojí</a:t>
            </a:r>
          </a:p>
          <a:p>
            <a:pPr marL="114300" indent="0">
              <a:buNone/>
            </a:pPr>
            <a:r>
              <a:rPr lang="cs-CZ" u="sng" dirty="0" smtClean="0"/>
              <a:t>Ústavní soud ČR</a:t>
            </a:r>
            <a:endParaRPr lang="cs-CZ" u="sng" dirty="0"/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849010983"/>
              </p:ext>
            </p:extLst>
          </p:nvPr>
        </p:nvGraphicFramePr>
        <p:xfrm>
          <a:off x="1835696" y="1412776"/>
          <a:ext cx="76200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2708919"/>
            <a:ext cx="3672408" cy="220918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2125508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Články správního soudnictví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412776"/>
            <a:ext cx="4254011" cy="280831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103007018"/>
              </p:ext>
            </p:extLst>
          </p:nvPr>
        </p:nvGraphicFramePr>
        <p:xfrm>
          <a:off x="1763688" y="1700808"/>
          <a:ext cx="76200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160116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Okresní soudy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Základní článek soudní soustavy.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Řeší spory v prvním stupni.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Tvoří nejpočetnější skupinu v zemi.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Převážně rozhoduje samosoudce.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Řeší spory náležící do oblasti rodinných, pracovních, obchodních a občanskoprávních vtahů.</a:t>
            </a:r>
            <a:endParaRPr lang="cs-CZ" dirty="0"/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908720"/>
            <a:ext cx="3360373" cy="252028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2883269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Krajské soudy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Jedná se o druhý stupeň soustavy soudů.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Rozhoduje o složitějších věcech.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Rozhoduje také o opravných prostředcích proti rozhodnutí soudu prvního stupně.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Převážně rozhoduje v senátech – předseda soudu + přísedící.</a:t>
            </a:r>
          </a:p>
          <a:p>
            <a:pPr algn="just"/>
            <a:endParaRPr lang="cs-CZ" dirty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6490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Vrchní soudy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Vrchní soud v Praze a Vrchní soud v Olomouci.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V poslední době převládá názor, že vrchní soudy jsou již nadbytečné a jistou dobu se uvažovalo o jejich zrušení.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Věci náležící do jejich agendy jsou totiž povětšinou vyřešeny už u krajských soudů nebo naopak připadají rovnou k nejvyššímu soudu.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Dnes jeho jediným úkolem je rozhodovat o opravných prostředcích podaných proti rozhodnutím krajského soudu, který rozhodoval v prvním stupni.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2160" y="188640"/>
            <a:ext cx="2340864" cy="175564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1769591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Nejvyšší soud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Sídlo v Brně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Nejvyšší článek soudní soustavy (společně s NSS) 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Rozhoduje o mimořádných opravných prostředcích podaných proti rozhodnutím nižších soudů.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Rozhoduje v senátech nebo ve velkých senátech kolegií složených z předsedy a dalších osmi soudců.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Jeho nejzásadnější rozhodnutí tvoří Judikaturu v českém právním řádu.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260648"/>
            <a:ext cx="2784309" cy="208823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1025984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Nejvyšší správní soud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5257800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Sídlo v Brně.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Rozhoduje o opravných prostředcích podaných proti rozhodnutím Krajských soudů ve </a:t>
            </a:r>
            <a:r>
              <a:rPr lang="cs-CZ" u="sng" dirty="0" smtClean="0"/>
              <a:t>správním</a:t>
            </a:r>
            <a:r>
              <a:rPr lang="cs-CZ" dirty="0" smtClean="0"/>
              <a:t> soudnictví. 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Dále řeší rozpuštění politických stran, napadení voleb, kompetenční spory mezí správními orgány a řeší kárnou odpovědnost soudců, státních zástupců a soudních exekutorů.</a:t>
            </a:r>
          </a:p>
          <a:p>
            <a:pPr algn="just"/>
            <a:endParaRPr lang="cs-CZ" dirty="0"/>
          </a:p>
          <a:p>
            <a:pPr algn="just">
              <a:buFont typeface="Courier New" pitchFamily="49" charset="0"/>
              <a:buChar char="o"/>
            </a:pPr>
            <a:r>
              <a:rPr lang="cs-CZ" dirty="0" smtClean="0"/>
              <a:t>Rozhoduje v senátech:</a:t>
            </a:r>
          </a:p>
          <a:p>
            <a:pPr algn="just"/>
            <a:r>
              <a:rPr lang="cs-CZ" dirty="0" smtClean="0"/>
              <a:t>Předseda + 2 soudci (kasační stížnost)</a:t>
            </a:r>
          </a:p>
          <a:p>
            <a:pPr algn="just"/>
            <a:r>
              <a:rPr lang="cs-CZ" dirty="0" smtClean="0"/>
              <a:t>Předseda + 4 soudci (kasační stížnost ve věcech azylu)</a:t>
            </a:r>
          </a:p>
          <a:p>
            <a:pPr algn="just"/>
            <a:r>
              <a:rPr lang="cs-CZ" dirty="0" smtClean="0"/>
              <a:t>P + 6 (věci volební a politické strany)</a:t>
            </a:r>
          </a:p>
          <a:p>
            <a:pPr algn="just"/>
            <a:r>
              <a:rPr lang="cs-CZ" dirty="0" smtClean="0"/>
              <a:t>P + 8 (věci postoupené předchozím senátem, pokud došlo </a:t>
            </a:r>
            <a:br>
              <a:rPr lang="cs-CZ" dirty="0" smtClean="0"/>
            </a:br>
            <a:r>
              <a:rPr lang="cs-CZ" dirty="0" smtClean="0"/>
              <a:t>k odlišnému právnímu názoru)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437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Ústavní soud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Sídlo v Brně.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Není součástí obecných soudů.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Má za úkol sledovat a napomáhat dodržování ústavnosti v ČR </a:t>
            </a:r>
            <a:br>
              <a:rPr lang="cs-CZ" dirty="0" smtClean="0"/>
            </a:br>
            <a:r>
              <a:rPr lang="cs-CZ" dirty="0" smtClean="0"/>
              <a:t>a poskytovat ochranu při porušování základních lidských práv </a:t>
            </a:r>
            <a:br>
              <a:rPr lang="cs-CZ" dirty="0" smtClean="0"/>
            </a:br>
            <a:r>
              <a:rPr lang="cs-CZ" dirty="0" smtClean="0"/>
              <a:t>a svobod. Současně může zrušit rozhodnutí jakéhokoli soudu pokud jím byla dotčena základní lidská práva stěžovatele.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„Negativní“ zákonodárce – má pravomoc zrušit zákon nebo jeho část, pokud je v rozporu s ústavním pořádkem.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Ústavní soud tvoří 15 soudců.</a:t>
            </a:r>
          </a:p>
          <a:p>
            <a:pPr algn="just"/>
            <a:endParaRPr lang="cs-CZ" dirty="0"/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67944" y="168749"/>
            <a:ext cx="4752528" cy="243195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1119196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soustavu soudů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702611121"/>
              </p:ext>
            </p:extLst>
          </p:nvPr>
        </p:nvGraphicFramePr>
        <p:xfrm>
          <a:off x="251520" y="1412776"/>
          <a:ext cx="9204176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905116452"/>
              </p:ext>
            </p:extLst>
          </p:nvPr>
        </p:nvGraphicFramePr>
        <p:xfrm>
          <a:off x="251520" y="1412776"/>
          <a:ext cx="9204176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8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602894498"/>
              </p:ext>
            </p:extLst>
          </p:nvPr>
        </p:nvGraphicFramePr>
        <p:xfrm>
          <a:off x="251520" y="1412776"/>
          <a:ext cx="9204176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9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070583078"/>
              </p:ext>
            </p:extLst>
          </p:nvPr>
        </p:nvGraphicFramePr>
        <p:xfrm>
          <a:off x="251520" y="1412776"/>
          <a:ext cx="9204176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10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035993088"/>
              </p:ext>
            </p:extLst>
          </p:nvPr>
        </p:nvGraphicFramePr>
        <p:xfrm>
          <a:off x="251520" y="1412776"/>
          <a:ext cx="9204176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graphicFrame>
        <p:nvGraphicFramePr>
          <p:cNvPr id="11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924166639"/>
              </p:ext>
            </p:extLst>
          </p:nvPr>
        </p:nvGraphicFramePr>
        <p:xfrm>
          <a:off x="251520" y="1412776"/>
          <a:ext cx="9204176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7" r:lo="rId28" r:qs="rId29" r:cs="rId30"/>
          </a:graphicData>
        </a:graphic>
      </p:graphicFrame>
    </p:spTree>
    <p:extLst>
      <p:ext uri="{BB962C8B-B14F-4D97-AF65-F5344CB8AC3E}">
        <p14:creationId xmlns:p14="http://schemas.microsoft.com/office/powerpoint/2010/main" xmlns="" val="471421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Graphic spid="7" grpId="0">
        <p:bldAsOne/>
      </p:bldGraphic>
      <p:bldGraphic spid="8" grpId="0">
        <p:bldAsOne/>
      </p:bldGraphic>
      <p:bldGraphic spid="9" grpId="0">
        <p:bldAsOne/>
      </p:bldGraphic>
      <p:bldGraphic spid="10" grpId="0">
        <p:bldAsOne/>
      </p:bldGraphic>
      <p:bldGraphic spid="11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r>
              <a:rPr lang="cs-CZ" sz="4000" cap="none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/>
            </a:r>
            <a:br>
              <a:rPr lang="cs-CZ" sz="4000" cap="none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064896" cy="5877272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1500" dirty="0"/>
              <a:t>AUTOR NEUVEDEN</a:t>
            </a:r>
            <a:r>
              <a:rPr lang="pt-BR" sz="1500" dirty="0"/>
              <a:t>. </a:t>
            </a:r>
            <a:r>
              <a:rPr lang="pt-BR" sz="1500" i="1" dirty="0"/>
              <a:t>http://office.microsoft.com/</a:t>
            </a:r>
            <a:r>
              <a:rPr lang="pt-BR" sz="1500" dirty="0"/>
              <a:t> [online]. [cit. </a:t>
            </a:r>
            <a:r>
              <a:rPr lang="cs-CZ" sz="1500" dirty="0"/>
              <a:t>10</a:t>
            </a:r>
            <a:r>
              <a:rPr lang="pt-BR" sz="1500" dirty="0"/>
              <a:t>.</a:t>
            </a:r>
            <a:r>
              <a:rPr lang="cs-CZ" sz="1500" dirty="0"/>
              <a:t>10</a:t>
            </a:r>
            <a:r>
              <a:rPr lang="pt-BR" sz="1500" dirty="0"/>
              <a:t>.201</a:t>
            </a:r>
            <a:r>
              <a:rPr lang="cs-CZ" sz="1500" dirty="0"/>
              <a:t>3</a:t>
            </a:r>
            <a:r>
              <a:rPr lang="pt-BR" sz="1500" dirty="0"/>
              <a:t>]. Dostupný na WWW</a:t>
            </a:r>
            <a:r>
              <a:rPr lang="cs-CZ" sz="1500" dirty="0"/>
              <a:t>: </a:t>
            </a:r>
            <a:r>
              <a:rPr lang="cs-CZ" sz="1500" dirty="0" smtClean="0"/>
              <a:t>http</a:t>
            </a:r>
            <a:r>
              <a:rPr lang="cs-CZ" sz="1500" dirty="0"/>
              <a:t>://office.microsoft.com/cs-cz/images/results.aspx?qu=trest&amp;ex=1#ai:MC900232100</a:t>
            </a:r>
            <a:r>
              <a:rPr lang="cs-CZ" sz="1500" dirty="0" smtClean="0"/>
              <a:t>|</a:t>
            </a:r>
          </a:p>
          <a:p>
            <a:pPr algn="just"/>
            <a:endParaRPr lang="cs-CZ" sz="1500" dirty="0" smtClean="0"/>
          </a:p>
          <a:p>
            <a:pPr algn="just"/>
            <a:r>
              <a:rPr lang="cs-CZ" sz="1500" dirty="0"/>
              <a:t>MILLENIUM187. </a:t>
            </a:r>
            <a:r>
              <a:rPr lang="pt-BR" sz="1500" i="1" dirty="0"/>
              <a:t>http://</a:t>
            </a:r>
            <a:r>
              <a:rPr lang="cs-CZ" sz="1500" i="1" dirty="0"/>
              <a:t>commons.wikimedia.org</a:t>
            </a:r>
            <a:r>
              <a:rPr lang="pt-BR" sz="1500" dirty="0"/>
              <a:t> [online].</a:t>
            </a:r>
            <a:r>
              <a:rPr lang="cs-CZ" sz="1500" dirty="0"/>
              <a:t> [cit. 10.10.2013]. Dostupný na WWW: </a:t>
            </a:r>
            <a:r>
              <a:rPr lang="cs-CZ" sz="1500" dirty="0" smtClean="0"/>
              <a:t>https</a:t>
            </a:r>
            <a:r>
              <a:rPr lang="cs-CZ" sz="1500" dirty="0"/>
              <a:t>://commons.wikimedia.org/wiki/File:Nejvy%C5%A1%C5%A1%C3%AD_spr%C3%A1vn%C3%AD_soud_%</a:t>
            </a:r>
            <a:r>
              <a:rPr lang="cs-CZ" sz="1500" dirty="0" smtClean="0"/>
              <a:t>C4%8CR_II.jpg?uselang=cs</a:t>
            </a:r>
          </a:p>
          <a:p>
            <a:pPr algn="just"/>
            <a:endParaRPr lang="cs-CZ" sz="1500" dirty="0"/>
          </a:p>
          <a:p>
            <a:pPr algn="just"/>
            <a:r>
              <a:rPr lang="cs-CZ" sz="1500" dirty="0"/>
              <a:t>MILLENIUM187. </a:t>
            </a:r>
            <a:r>
              <a:rPr lang="pt-BR" sz="1500" i="1" dirty="0"/>
              <a:t>http://</a:t>
            </a:r>
            <a:r>
              <a:rPr lang="cs-CZ" sz="1500" i="1" dirty="0"/>
              <a:t>commons.wikimedia.org</a:t>
            </a:r>
            <a:r>
              <a:rPr lang="pt-BR" sz="1500" dirty="0"/>
              <a:t> [online].</a:t>
            </a:r>
            <a:r>
              <a:rPr lang="cs-CZ" sz="1500" dirty="0"/>
              <a:t> [cit. 10.10.2013]. Dostupný na WWW: </a:t>
            </a:r>
            <a:r>
              <a:rPr lang="cs-CZ" sz="1500" dirty="0" smtClean="0"/>
              <a:t>https</a:t>
            </a:r>
            <a:r>
              <a:rPr lang="cs-CZ" sz="1500" dirty="0"/>
              <a:t>://commons.wikimedia.org/wiki/File:%C3%9Astavn%C3%AD_soud_%</a:t>
            </a:r>
            <a:r>
              <a:rPr lang="cs-CZ" sz="1500" dirty="0" smtClean="0"/>
              <a:t>C4%8Cesk%C3%A9_republiky.jpg?uselang=cs</a:t>
            </a:r>
          </a:p>
          <a:p>
            <a:pPr algn="just"/>
            <a:endParaRPr lang="cs-CZ" sz="1600" dirty="0"/>
          </a:p>
          <a:p>
            <a:pPr algn="just"/>
            <a:r>
              <a:rPr lang="cs-CZ" sz="1500" dirty="0" smtClean="0"/>
              <a:t>FEXT. </a:t>
            </a:r>
            <a:r>
              <a:rPr lang="pt-BR" sz="1500" i="1" dirty="0"/>
              <a:t>http://</a:t>
            </a:r>
            <a:r>
              <a:rPr lang="cs-CZ" sz="1500" i="1" dirty="0"/>
              <a:t>commons.wikimedia.org</a:t>
            </a:r>
            <a:r>
              <a:rPr lang="pt-BR" sz="1500" dirty="0"/>
              <a:t> [online].</a:t>
            </a:r>
            <a:r>
              <a:rPr lang="cs-CZ" sz="1500" dirty="0"/>
              <a:t> [cit. 10.10.2013]. Dostupný na WWW: </a:t>
            </a:r>
            <a:r>
              <a:rPr lang="cs-CZ" sz="1500" dirty="0" smtClean="0"/>
              <a:t>http</a:t>
            </a:r>
            <a:r>
              <a:rPr lang="cs-CZ" sz="1500" dirty="0"/>
              <a:t>://</a:t>
            </a:r>
            <a:r>
              <a:rPr lang="cs-CZ" sz="1500" dirty="0" smtClean="0"/>
              <a:t>commons.wikimedia.org/wiki/File:VS_Olomouc.jpg</a:t>
            </a:r>
          </a:p>
          <a:p>
            <a:pPr algn="just"/>
            <a:endParaRPr lang="cs-CZ" sz="1500" dirty="0"/>
          </a:p>
          <a:p>
            <a:pPr algn="just"/>
            <a:r>
              <a:rPr lang="cs-CZ" sz="1500" dirty="0" smtClean="0"/>
              <a:t>DEZIDOR. </a:t>
            </a:r>
            <a:r>
              <a:rPr lang="pt-BR" sz="1500" i="1" dirty="0"/>
              <a:t>http://</a:t>
            </a:r>
            <a:r>
              <a:rPr lang="cs-CZ" sz="1500" i="1" dirty="0"/>
              <a:t>commons.wikimedia.org</a:t>
            </a:r>
            <a:r>
              <a:rPr lang="pt-BR" sz="1500" dirty="0"/>
              <a:t> [online].</a:t>
            </a:r>
            <a:r>
              <a:rPr lang="cs-CZ" sz="1500" dirty="0"/>
              <a:t> [cit. 10.10.2013]. Dostupný na WWW: </a:t>
            </a:r>
            <a:r>
              <a:rPr lang="cs-CZ" sz="1500" dirty="0" smtClean="0"/>
              <a:t>http</a:t>
            </a:r>
            <a:r>
              <a:rPr lang="cs-CZ" sz="1500" dirty="0"/>
              <a:t>://commons.wikimedia.org/wiki/File:Budova_Nejvy%C5%A1%C5%A1%C3%ADho_soudu_%</a:t>
            </a:r>
            <a:r>
              <a:rPr lang="cs-CZ" sz="1500" dirty="0" smtClean="0"/>
              <a:t>C4%8CR.jpg</a:t>
            </a:r>
          </a:p>
          <a:p>
            <a:pPr algn="just"/>
            <a:endParaRPr lang="cs-CZ" sz="1500" dirty="0"/>
          </a:p>
          <a:p>
            <a:pPr algn="just"/>
            <a:r>
              <a:rPr lang="cs-CZ" sz="1500" dirty="0"/>
              <a:t>MILLENIUM187. </a:t>
            </a:r>
            <a:r>
              <a:rPr lang="pt-BR" sz="1500" i="1" dirty="0"/>
              <a:t>http://</a:t>
            </a:r>
            <a:r>
              <a:rPr lang="cs-CZ" sz="1500" i="1" dirty="0"/>
              <a:t>commons.wikimedia.org</a:t>
            </a:r>
            <a:r>
              <a:rPr lang="pt-BR" sz="1500" dirty="0"/>
              <a:t> [online].</a:t>
            </a:r>
            <a:r>
              <a:rPr lang="cs-CZ" sz="1500" dirty="0"/>
              <a:t> [cit. 10.10.2013]. Dostupný na WWW: </a:t>
            </a:r>
            <a:r>
              <a:rPr lang="cs-CZ" sz="1500" dirty="0" smtClean="0"/>
              <a:t>http</a:t>
            </a:r>
            <a:r>
              <a:rPr lang="cs-CZ" sz="1500" dirty="0"/>
              <a:t>://</a:t>
            </a:r>
            <a:r>
              <a:rPr lang="cs-CZ" sz="1500" dirty="0" smtClean="0"/>
              <a:t>commons.wikimedia.org/wiki/File:Moravsk%C3%A1_Zemsk%C3%A1_Sn%C4%9Bmovna_II.jpg</a:t>
            </a:r>
            <a:endParaRPr lang="cs-CZ" sz="1500" dirty="0"/>
          </a:p>
          <a:p>
            <a:pPr algn="just"/>
            <a:endParaRPr lang="cs-CZ" sz="1500" dirty="0" smtClean="0"/>
          </a:p>
          <a:p>
            <a:pPr algn="just"/>
            <a:r>
              <a:rPr lang="cs-CZ" sz="1500" dirty="0" smtClean="0"/>
              <a:t>PALICKAP. </a:t>
            </a:r>
            <a:r>
              <a:rPr lang="pt-BR" sz="1500" i="1" dirty="0"/>
              <a:t>http://</a:t>
            </a:r>
            <a:r>
              <a:rPr lang="cs-CZ" sz="1500" i="1" dirty="0"/>
              <a:t>commons.wikimedia.org</a:t>
            </a:r>
            <a:r>
              <a:rPr lang="pt-BR" sz="1500" dirty="0"/>
              <a:t> [online].</a:t>
            </a:r>
            <a:r>
              <a:rPr lang="cs-CZ" sz="1500" dirty="0"/>
              <a:t> [cit. 10.10.2013]. Dostupný na WWW: </a:t>
            </a:r>
            <a:r>
              <a:rPr lang="cs-CZ" sz="1500" dirty="0" smtClean="0"/>
              <a:t>http</a:t>
            </a:r>
            <a:r>
              <a:rPr lang="cs-CZ" sz="1500" dirty="0"/>
              <a:t>://commons.wikimedia.org/wiki/File:Nov%C3%BD_Ji%C4%8D%C3%ADn,_</a:t>
            </a:r>
            <a:r>
              <a:rPr lang="cs-CZ" sz="1500" dirty="0" smtClean="0"/>
              <a:t>okresn%C3%AD_soud.jpg?uselang=cs</a:t>
            </a:r>
            <a:endParaRPr lang="cs-CZ" sz="1500" dirty="0"/>
          </a:p>
          <a:p>
            <a:pPr algn="just"/>
            <a:endParaRPr lang="cs-CZ" sz="1500" dirty="0" smtClean="0"/>
          </a:p>
          <a:p>
            <a:pPr algn="just"/>
            <a:r>
              <a:rPr lang="cs-CZ" sz="1500" dirty="0" smtClean="0"/>
              <a:t>MILLENIUM187. </a:t>
            </a:r>
            <a:r>
              <a:rPr lang="pt-BR" sz="1500" i="1" dirty="0"/>
              <a:t>http://</a:t>
            </a:r>
            <a:r>
              <a:rPr lang="cs-CZ" sz="1500" i="1" dirty="0"/>
              <a:t>commons.wikimedia.org</a:t>
            </a:r>
            <a:r>
              <a:rPr lang="pt-BR" sz="1500" dirty="0"/>
              <a:t> [online].</a:t>
            </a:r>
            <a:r>
              <a:rPr lang="cs-CZ" sz="1500" dirty="0"/>
              <a:t> [cit. </a:t>
            </a:r>
            <a:r>
              <a:rPr lang="cs-CZ" sz="1500" dirty="0" smtClean="0"/>
              <a:t>10.10.2013]. </a:t>
            </a:r>
            <a:r>
              <a:rPr lang="cs-CZ" sz="1500" dirty="0"/>
              <a:t>Dostupný na WWW: </a:t>
            </a:r>
            <a:r>
              <a:rPr lang="cs-CZ" sz="1500" dirty="0" smtClean="0"/>
              <a:t>http</a:t>
            </a:r>
            <a:r>
              <a:rPr lang="cs-CZ" sz="1500" dirty="0"/>
              <a:t>://</a:t>
            </a:r>
            <a:r>
              <a:rPr lang="cs-CZ" sz="1500" dirty="0" smtClean="0"/>
              <a:t>commons.wikimedia.org/wiki/File:Swiss_civil_code_1907.jpg?uselang=cs</a:t>
            </a:r>
          </a:p>
          <a:p>
            <a:pPr marL="0" indent="0" algn="just">
              <a:buNone/>
            </a:pPr>
            <a:endParaRPr lang="cs-CZ" sz="1500" dirty="0" smtClean="0"/>
          </a:p>
          <a:p>
            <a:pPr algn="just">
              <a:buFont typeface="Arial" pitchFamily="34" charset="0"/>
              <a:buChar char="•"/>
            </a:pPr>
            <a:r>
              <a:rPr lang="cs-CZ" sz="1500" dirty="0" smtClean="0"/>
              <a:t>HARVÁNEK, Jaromír, a kol. Teorie práva. Plzeň: Aleš Čeněk, 2008, 501 s. ISBN 978-80-7380-104-5.</a:t>
            </a:r>
          </a:p>
          <a:p>
            <a:pPr algn="just">
              <a:buFont typeface="Arial" pitchFamily="34" charset="0"/>
              <a:buChar char="•"/>
            </a:pPr>
            <a:endParaRPr lang="cs-CZ" sz="1500" dirty="0" smtClean="0"/>
          </a:p>
          <a:p>
            <a:pPr algn="just">
              <a:buFont typeface="Arial" pitchFamily="34" charset="0"/>
              <a:buChar char="•"/>
            </a:pPr>
            <a:r>
              <a:rPr lang="cs-CZ" sz="1500" dirty="0" smtClean="0"/>
              <a:t>DVOŘÁK, Jan, a kol. Odmaturuj ze společenských věd. 1. </a:t>
            </a:r>
            <a:r>
              <a:rPr lang="cs-CZ" sz="1500" dirty="0" err="1" smtClean="0"/>
              <a:t>vyd</a:t>
            </a:r>
            <a:r>
              <a:rPr lang="cs-CZ" sz="1500" dirty="0" smtClean="0"/>
              <a:t>. Brno: </a:t>
            </a:r>
            <a:r>
              <a:rPr lang="cs-CZ" sz="1500" dirty="0" err="1" smtClean="0"/>
              <a:t>Didaktis</a:t>
            </a:r>
            <a:r>
              <a:rPr lang="cs-CZ" sz="1500" dirty="0" smtClean="0"/>
              <a:t>, 2008, 256 s. ISBN 978-80-7358-122-0</a:t>
            </a:r>
            <a:r>
              <a:rPr lang="cs-CZ" sz="1400" dirty="0" smtClean="0"/>
              <a:t>.</a:t>
            </a:r>
          </a:p>
          <a:p>
            <a:pPr>
              <a:buFont typeface="Arial" pitchFamily="34" charset="0"/>
              <a:buChar char="•"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2394</TotalTime>
  <Words>709</Words>
  <Application>Microsoft Office PowerPoint</Application>
  <PresentationFormat>Předvádění na obrazovce (4:3)</PresentationFormat>
  <Paragraphs>163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Sousedství</vt:lpstr>
      <vt:lpstr>Snímek 1</vt:lpstr>
      <vt:lpstr>Právní ochrana</vt:lpstr>
      <vt:lpstr>Druhy soudů</vt:lpstr>
      <vt:lpstr>Počátek řízení</vt:lpstr>
      <vt:lpstr>Opravné prostředky</vt:lpstr>
      <vt:lpstr>Články českého soudnictví</vt:lpstr>
      <vt:lpstr>Články správního soudnictví</vt:lpstr>
      <vt:lpstr>Okresní soudy</vt:lpstr>
      <vt:lpstr>Krajské soudy</vt:lpstr>
      <vt:lpstr>Vrchní soudy</vt:lpstr>
      <vt:lpstr>Nejvyšší soud </vt:lpstr>
      <vt:lpstr>Nejvyšší správní soud</vt:lpstr>
      <vt:lpstr>Ústavní soud</vt:lpstr>
      <vt:lpstr>Doplňte soustavu soudů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214</cp:revision>
  <dcterms:created xsi:type="dcterms:W3CDTF">2014-02-22T13:00:24Z</dcterms:created>
  <dcterms:modified xsi:type="dcterms:W3CDTF">2014-04-26T16:56:31Z</dcterms:modified>
</cp:coreProperties>
</file>